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Roboto"/>
      <p:regular r:id="rId29"/>
      <p:bold r:id="rId30"/>
      <p:italic r:id="rId31"/>
      <p:boldItalic r:id="rId32"/>
    </p:embeddedFont>
    <p:embeddedFont>
      <p:font typeface="Bebas Neue"/>
      <p:regular r:id="rId33"/>
    </p:embeddedFont>
    <p:embeddedFont>
      <p:font typeface="Overpass"/>
      <p:regular r:id="rId34"/>
      <p:bold r:id="rId35"/>
      <p:italic r:id="rId36"/>
      <p:boldItalic r:id="rId37"/>
    </p:embeddedFont>
    <p:embeddedFont>
      <p:font typeface="Fira Sans Extra Condensed Medium"/>
      <p:regular r:id="rId38"/>
      <p:bold r:id="rId39"/>
      <p:italic r:id="rId40"/>
      <p:boldItalic r:id="rId41"/>
    </p:embeddedFont>
    <p:embeddedFont>
      <p:font typeface="Overpass ExtraLight"/>
      <p:regular r:id="rId42"/>
      <p:bold r:id="rId43"/>
      <p:italic r:id="rId44"/>
      <p:boldItalic r:id="rId45"/>
    </p:embeddedFont>
    <p:embeddedFont>
      <p:font typeface="Overpass Light"/>
      <p:regular r:id="rId46"/>
      <p:bold r:id="rId47"/>
      <p:italic r:id="rId48"/>
      <p:boldItalic r:id="rId49"/>
    </p:embeddedFont>
    <p:embeddedFont>
      <p:font typeface="Roboto Slab Regular"/>
      <p:regular r:id="rId50"/>
      <p:bold r:id="rId51"/>
    </p:embeddedFont>
    <p:embeddedFont>
      <p:font typeface="Fira Sans Extra Condensed"/>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italic.fntdata"/><Relationship Id="rId42" Type="http://schemas.openxmlformats.org/officeDocument/2006/relationships/font" Target="fonts/OverpassExtraLight-regular.fntdata"/><Relationship Id="rId41" Type="http://schemas.openxmlformats.org/officeDocument/2006/relationships/font" Target="fonts/FiraSansExtraCondensedMedium-boldItalic.fntdata"/><Relationship Id="rId44" Type="http://schemas.openxmlformats.org/officeDocument/2006/relationships/font" Target="fonts/OverpassExtraLight-italic.fntdata"/><Relationship Id="rId43" Type="http://schemas.openxmlformats.org/officeDocument/2006/relationships/font" Target="fonts/OverpassExtraLight-bold.fntdata"/><Relationship Id="rId46" Type="http://schemas.openxmlformats.org/officeDocument/2006/relationships/font" Target="fonts/OverpassLight-regular.fntdata"/><Relationship Id="rId45" Type="http://schemas.openxmlformats.org/officeDocument/2006/relationships/font" Target="fonts/OverpassExtraLigh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verpassLight-italic.fntdata"/><Relationship Id="rId47" Type="http://schemas.openxmlformats.org/officeDocument/2006/relationships/font" Target="fonts/OverpassLight-bold.fntdata"/><Relationship Id="rId49" Type="http://schemas.openxmlformats.org/officeDocument/2006/relationships/font" Target="fonts/OverpassLight-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italic.fntdata"/><Relationship Id="rId30" Type="http://schemas.openxmlformats.org/officeDocument/2006/relationships/font" Target="fonts/Roboto-bold.fntdata"/><Relationship Id="rId33" Type="http://schemas.openxmlformats.org/officeDocument/2006/relationships/font" Target="fonts/BebasNeue-regular.fntdata"/><Relationship Id="rId32" Type="http://schemas.openxmlformats.org/officeDocument/2006/relationships/font" Target="fonts/Roboto-boldItalic.fntdata"/><Relationship Id="rId35" Type="http://schemas.openxmlformats.org/officeDocument/2006/relationships/font" Target="fonts/Overpass-bold.fntdata"/><Relationship Id="rId34" Type="http://schemas.openxmlformats.org/officeDocument/2006/relationships/font" Target="fonts/Overpass-regular.fntdata"/><Relationship Id="rId37" Type="http://schemas.openxmlformats.org/officeDocument/2006/relationships/font" Target="fonts/Overpass-boldItalic.fntdata"/><Relationship Id="rId36" Type="http://schemas.openxmlformats.org/officeDocument/2006/relationships/font" Target="fonts/Overpass-italic.fntdata"/><Relationship Id="rId39" Type="http://schemas.openxmlformats.org/officeDocument/2006/relationships/font" Target="fonts/FiraSansExtraCondensedMedium-bold.fntdata"/><Relationship Id="rId38" Type="http://schemas.openxmlformats.org/officeDocument/2006/relationships/font" Target="fonts/FiraSansExtraCondensedMedium-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font" Target="fonts/Roboto-regular.fntdata"/><Relationship Id="rId51" Type="http://schemas.openxmlformats.org/officeDocument/2006/relationships/font" Target="fonts/RobotoSlabRegular-bold.fntdata"/><Relationship Id="rId50" Type="http://schemas.openxmlformats.org/officeDocument/2006/relationships/font" Target="fonts/RobotoSlabRegular-regular.fntdata"/><Relationship Id="rId53" Type="http://schemas.openxmlformats.org/officeDocument/2006/relationships/font" Target="fonts/FiraSansExtraCondensed-bold.fntdata"/><Relationship Id="rId52" Type="http://schemas.openxmlformats.org/officeDocument/2006/relationships/font" Target="fonts/FiraSansExtraCondensed-regular.fntdata"/><Relationship Id="rId11" Type="http://schemas.openxmlformats.org/officeDocument/2006/relationships/slide" Target="slides/slide7.xml"/><Relationship Id="rId55" Type="http://schemas.openxmlformats.org/officeDocument/2006/relationships/font" Target="fonts/FiraSansExtraCondensed-boldItalic.fntdata"/><Relationship Id="rId10" Type="http://schemas.openxmlformats.org/officeDocument/2006/relationships/slide" Target="slides/slide6.xml"/><Relationship Id="rId54" Type="http://schemas.openxmlformats.org/officeDocument/2006/relationships/font" Target="fonts/FiraSansExtraCondense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953a4083e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953a4083e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953a4083e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953a4083e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953a4083e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953a4083e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953a4083e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953a4083e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953a4083e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953a4083e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85066482e2_0_24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85066482e2_0_24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953a4083e4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953a4083e4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953a4083e4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953a4083e4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953a4083e4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953a4083e4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953a4083e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953a4083e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4339e580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4339e580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84339e580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84339e580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953a4083e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953a4083e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953a4083e4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953a4083e4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80999eafc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80999eafc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953a4083e4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953a4083e4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77d29277cd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7d29277cd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859e2d699a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59e2d699a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953a4083e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953a4083e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77a667ef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7a667ef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953a4083e4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953a4083e4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953a4083e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953a4083e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953a4083e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953a4083e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94450" y="2571750"/>
            <a:ext cx="9308100" cy="258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cap="flat" cmpd="sng" w="19050">
              <a:solidFill>
                <a:srgbClr val="FFFFFF"/>
              </a:solidFill>
              <a:prstDash val="solid"/>
              <a:round/>
              <a:headEnd len="med" w="med" type="none"/>
              <a:tailEnd len="med" w="med" type="none"/>
            </a:ln>
          </p:spPr>
        </p:cxnSp>
        <p:cxnSp>
          <p:nvCxnSpPr>
            <p:cNvPr id="13" name="Google Shape;13;p2"/>
            <p:cNvCxnSpPr/>
            <p:nvPr/>
          </p:nvCxnSpPr>
          <p:spPr>
            <a:xfrm>
              <a:off x="9044125" y="2571750"/>
              <a:ext cx="0" cy="2481600"/>
            </a:xfrm>
            <a:prstGeom prst="straightConnector1">
              <a:avLst/>
            </a:prstGeom>
            <a:noFill/>
            <a:ln cap="flat" cmpd="sng" w="19050">
              <a:solidFill>
                <a:srgbClr val="FFFFFF"/>
              </a:solidFill>
              <a:prstDash val="solid"/>
              <a:round/>
              <a:headEnd len="med" w="med" type="none"/>
              <a:tailEnd len="med" w="med" type="none"/>
            </a:ln>
          </p:spPr>
        </p:cxnSp>
        <p:cxnSp>
          <p:nvCxnSpPr>
            <p:cNvPr id="14" name="Google Shape;14;p2"/>
            <p:cNvCxnSpPr/>
            <p:nvPr/>
          </p:nvCxnSpPr>
          <p:spPr>
            <a:xfrm>
              <a:off x="103225" y="5053350"/>
              <a:ext cx="8940900" cy="0"/>
            </a:xfrm>
            <a:prstGeom prst="straightConnector1">
              <a:avLst/>
            </a:prstGeom>
            <a:noFill/>
            <a:ln cap="flat" cmpd="sng" w="19050">
              <a:solidFill>
                <a:srgbClr val="FFFFFF"/>
              </a:solidFill>
              <a:prstDash val="solid"/>
              <a:round/>
              <a:headEnd len="med" w="med" type="none"/>
              <a:tailEnd len="med" w="med" type="none"/>
            </a:ln>
          </p:spPr>
        </p:cxnSp>
      </p:grpSp>
      <p:sp>
        <p:nvSpPr>
          <p:cNvPr id="15" name="Google Shape;15;p2"/>
          <p:cNvSpPr txBox="1"/>
          <p:nvPr/>
        </p:nvSpPr>
        <p:spPr>
          <a:xfrm>
            <a:off x="4697175" y="1320225"/>
            <a:ext cx="3616800" cy="1782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200">
              <a:latin typeface="Roboto Slab Regular"/>
              <a:ea typeface="Roboto Slab Regular"/>
              <a:cs typeface="Roboto Slab Regular"/>
              <a:sym typeface="Roboto Slab Regular"/>
            </a:endParaRPr>
          </a:p>
        </p:txBody>
      </p:sp>
      <p:sp>
        <p:nvSpPr>
          <p:cNvPr id="17" name="Google Shape;17;p2"/>
          <p:cNvSpPr txBox="1"/>
          <p:nvPr>
            <p:ph type="ctrTitle"/>
          </p:nvPr>
        </p:nvSpPr>
        <p:spPr>
          <a:xfrm>
            <a:off x="2194775" y="1457250"/>
            <a:ext cx="4754400" cy="222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6000"/>
              <a:buNone/>
              <a:defRPr sz="7200">
                <a:solidFill>
                  <a:srgbClr val="000000"/>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p:txBody>
      </p:sp>
      <p:sp>
        <p:nvSpPr>
          <p:cNvPr id="18" name="Google Shape;18;p2"/>
          <p:cNvSpPr txBox="1"/>
          <p:nvPr>
            <p:ph idx="1" type="subTitle"/>
          </p:nvPr>
        </p:nvSpPr>
        <p:spPr>
          <a:xfrm>
            <a:off x="2364775" y="3681600"/>
            <a:ext cx="4417800" cy="36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rtl="0" algn="r">
              <a:lnSpc>
                <a:spcPct val="100000"/>
              </a:lnSpc>
              <a:spcBef>
                <a:spcPts val="0"/>
              </a:spcBef>
              <a:spcAft>
                <a:spcPts val="0"/>
              </a:spcAft>
              <a:buClr>
                <a:srgbClr val="434343"/>
              </a:buClr>
              <a:buSzPts val="2800"/>
              <a:buNone/>
              <a:defRPr sz="2800">
                <a:solidFill>
                  <a:srgbClr val="434343"/>
                </a:solidFill>
              </a:defRPr>
            </a:lvl2pPr>
            <a:lvl3pPr lvl="2" rtl="0" algn="r">
              <a:lnSpc>
                <a:spcPct val="100000"/>
              </a:lnSpc>
              <a:spcBef>
                <a:spcPts val="0"/>
              </a:spcBef>
              <a:spcAft>
                <a:spcPts val="0"/>
              </a:spcAft>
              <a:buClr>
                <a:srgbClr val="434343"/>
              </a:buClr>
              <a:buSzPts val="2800"/>
              <a:buNone/>
              <a:defRPr sz="2800">
                <a:solidFill>
                  <a:srgbClr val="434343"/>
                </a:solidFill>
              </a:defRPr>
            </a:lvl3pPr>
            <a:lvl4pPr lvl="3" rtl="0" algn="r">
              <a:lnSpc>
                <a:spcPct val="100000"/>
              </a:lnSpc>
              <a:spcBef>
                <a:spcPts val="0"/>
              </a:spcBef>
              <a:spcAft>
                <a:spcPts val="0"/>
              </a:spcAft>
              <a:buClr>
                <a:srgbClr val="434343"/>
              </a:buClr>
              <a:buSzPts val="2800"/>
              <a:buNone/>
              <a:defRPr sz="2800">
                <a:solidFill>
                  <a:srgbClr val="434343"/>
                </a:solidFill>
              </a:defRPr>
            </a:lvl4pPr>
            <a:lvl5pPr lvl="4" rtl="0" algn="r">
              <a:lnSpc>
                <a:spcPct val="100000"/>
              </a:lnSpc>
              <a:spcBef>
                <a:spcPts val="0"/>
              </a:spcBef>
              <a:spcAft>
                <a:spcPts val="0"/>
              </a:spcAft>
              <a:buClr>
                <a:srgbClr val="434343"/>
              </a:buClr>
              <a:buSzPts val="2800"/>
              <a:buNone/>
              <a:defRPr sz="2800">
                <a:solidFill>
                  <a:srgbClr val="434343"/>
                </a:solidFill>
              </a:defRPr>
            </a:lvl5pPr>
            <a:lvl6pPr lvl="5" rtl="0" algn="r">
              <a:lnSpc>
                <a:spcPct val="100000"/>
              </a:lnSpc>
              <a:spcBef>
                <a:spcPts val="0"/>
              </a:spcBef>
              <a:spcAft>
                <a:spcPts val="0"/>
              </a:spcAft>
              <a:buClr>
                <a:srgbClr val="434343"/>
              </a:buClr>
              <a:buSzPts val="2800"/>
              <a:buNone/>
              <a:defRPr sz="2800">
                <a:solidFill>
                  <a:srgbClr val="434343"/>
                </a:solidFill>
              </a:defRPr>
            </a:lvl6pPr>
            <a:lvl7pPr lvl="6" rtl="0" algn="r">
              <a:lnSpc>
                <a:spcPct val="100000"/>
              </a:lnSpc>
              <a:spcBef>
                <a:spcPts val="0"/>
              </a:spcBef>
              <a:spcAft>
                <a:spcPts val="0"/>
              </a:spcAft>
              <a:buClr>
                <a:srgbClr val="434343"/>
              </a:buClr>
              <a:buSzPts val="2800"/>
              <a:buNone/>
              <a:defRPr sz="2800">
                <a:solidFill>
                  <a:srgbClr val="434343"/>
                </a:solidFill>
              </a:defRPr>
            </a:lvl7pPr>
            <a:lvl8pPr lvl="7" rtl="0" algn="r">
              <a:lnSpc>
                <a:spcPct val="100000"/>
              </a:lnSpc>
              <a:spcBef>
                <a:spcPts val="0"/>
              </a:spcBef>
              <a:spcAft>
                <a:spcPts val="0"/>
              </a:spcAft>
              <a:buClr>
                <a:srgbClr val="434343"/>
              </a:buClr>
              <a:buSzPts val="2800"/>
              <a:buNone/>
              <a:defRPr sz="2800">
                <a:solidFill>
                  <a:srgbClr val="434343"/>
                </a:solidFill>
              </a:defRPr>
            </a:lvl8pPr>
            <a:lvl9pPr lvl="8" rtl="0" algn="r">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0"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1"/>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txBox="1"/>
          <p:nvPr>
            <p:ph hasCustomPrompt="1" type="title"/>
          </p:nvPr>
        </p:nvSpPr>
        <p:spPr>
          <a:xfrm>
            <a:off x="2061788" y="723875"/>
            <a:ext cx="5019000" cy="1853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p:nvPr>
            <p:ph idx="2" type="title"/>
          </p:nvPr>
        </p:nvSpPr>
        <p:spPr>
          <a:xfrm>
            <a:off x="2485555" y="2871475"/>
            <a:ext cx="4167600" cy="81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6" name="Shape 66"/>
        <p:cNvGrpSpPr/>
        <p:nvPr/>
      </p:nvGrpSpPr>
      <p:grpSpPr>
        <a:xfrm>
          <a:off x="0" y="0"/>
          <a:ext cx="0" cy="0"/>
          <a:chOff x="0" y="0"/>
          <a:chExt cx="0" cy="0"/>
        </a:xfrm>
      </p:grpSpPr>
      <p:sp>
        <p:nvSpPr>
          <p:cNvPr id="67" name="Google Shape;67;p13"/>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txBox="1"/>
          <p:nvPr>
            <p:ph idx="1" type="subTitle"/>
          </p:nvPr>
        </p:nvSpPr>
        <p:spPr>
          <a:xfrm>
            <a:off x="625300" y="1217725"/>
            <a:ext cx="3892200" cy="3390900"/>
          </a:xfrm>
          <a:prstGeom prst="rect">
            <a:avLst/>
          </a:prstGeom>
        </p:spPr>
        <p:txBody>
          <a:bodyPr anchorCtr="0" anchor="b" bIns="91425" lIns="91425" spcFirstLastPara="1" rIns="91425" wrap="square" tIns="91425">
            <a:noAutofit/>
          </a:bodyPr>
          <a:lstStyle>
            <a:lvl1pPr lvl="0" marR="50800" rtl="0">
              <a:lnSpc>
                <a:spcPct val="100000"/>
              </a:lnSpc>
              <a:spcBef>
                <a:spcPts val="0"/>
              </a:spcBef>
              <a:spcAft>
                <a:spcPts val="0"/>
              </a:spcAft>
              <a:buNone/>
              <a:defRPr sz="1200"/>
            </a:lvl1pPr>
            <a:lvl2pPr lvl="1" marR="50800" rtl="0">
              <a:lnSpc>
                <a:spcPct val="100000"/>
              </a:lnSpc>
              <a:spcBef>
                <a:spcPts val="0"/>
              </a:spcBef>
              <a:spcAft>
                <a:spcPts val="0"/>
              </a:spcAft>
              <a:buNone/>
              <a:defRPr sz="1200"/>
            </a:lvl2pPr>
            <a:lvl3pPr lvl="2" marR="50800" rtl="0">
              <a:lnSpc>
                <a:spcPct val="100000"/>
              </a:lnSpc>
              <a:spcBef>
                <a:spcPts val="0"/>
              </a:spcBef>
              <a:spcAft>
                <a:spcPts val="0"/>
              </a:spcAft>
              <a:buNone/>
              <a:defRPr sz="1200"/>
            </a:lvl3pPr>
            <a:lvl4pPr lvl="3" marR="50800" rtl="0">
              <a:lnSpc>
                <a:spcPct val="100000"/>
              </a:lnSpc>
              <a:spcBef>
                <a:spcPts val="0"/>
              </a:spcBef>
              <a:spcAft>
                <a:spcPts val="0"/>
              </a:spcAft>
              <a:buNone/>
              <a:defRPr sz="1200"/>
            </a:lvl4pPr>
            <a:lvl5pPr lvl="4" marR="50800" rtl="0">
              <a:lnSpc>
                <a:spcPct val="100000"/>
              </a:lnSpc>
              <a:spcBef>
                <a:spcPts val="0"/>
              </a:spcBef>
              <a:spcAft>
                <a:spcPts val="0"/>
              </a:spcAft>
              <a:buNone/>
              <a:defRPr sz="1200"/>
            </a:lvl5pPr>
            <a:lvl6pPr lvl="5" marR="50800" rtl="0">
              <a:lnSpc>
                <a:spcPct val="100000"/>
              </a:lnSpc>
              <a:spcBef>
                <a:spcPts val="0"/>
              </a:spcBef>
              <a:spcAft>
                <a:spcPts val="0"/>
              </a:spcAft>
              <a:buNone/>
              <a:defRPr sz="1200"/>
            </a:lvl6pPr>
            <a:lvl7pPr lvl="6" marR="50800" rtl="0">
              <a:lnSpc>
                <a:spcPct val="100000"/>
              </a:lnSpc>
              <a:spcBef>
                <a:spcPts val="0"/>
              </a:spcBef>
              <a:spcAft>
                <a:spcPts val="0"/>
              </a:spcAft>
              <a:buNone/>
              <a:defRPr sz="1200"/>
            </a:lvl7pPr>
            <a:lvl8pPr lvl="7" marR="50800" rtl="0">
              <a:lnSpc>
                <a:spcPct val="100000"/>
              </a:lnSpc>
              <a:spcBef>
                <a:spcPts val="0"/>
              </a:spcBef>
              <a:spcAft>
                <a:spcPts val="0"/>
              </a:spcAft>
              <a:buNone/>
              <a:defRPr sz="1200"/>
            </a:lvl8pPr>
            <a:lvl9pPr lvl="8" marR="50800" rtl="0">
              <a:lnSpc>
                <a:spcPct val="100000"/>
              </a:lnSpc>
              <a:spcBef>
                <a:spcPts val="0"/>
              </a:spcBef>
              <a:spcAft>
                <a:spcPts val="0"/>
              </a:spcAft>
              <a:buNone/>
              <a:defRPr sz="1200"/>
            </a:lvl9pPr>
          </a:lstStyle>
          <a:p/>
        </p:txBody>
      </p:sp>
      <p:sp>
        <p:nvSpPr>
          <p:cNvPr id="69" name="Google Shape;69;p13"/>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3"/>
          <p:cNvSpPr txBox="1"/>
          <p:nvPr>
            <p:ph idx="2" type="subTitle"/>
          </p:nvPr>
        </p:nvSpPr>
        <p:spPr>
          <a:xfrm>
            <a:off x="4571998" y="1217725"/>
            <a:ext cx="3804300" cy="3390900"/>
          </a:xfrm>
          <a:prstGeom prst="rect">
            <a:avLst/>
          </a:prstGeom>
        </p:spPr>
        <p:txBody>
          <a:bodyPr anchorCtr="0" anchor="ctr" bIns="91425" lIns="91425" spcFirstLastPara="1" rIns="91425" wrap="square" tIns="91425">
            <a:noAutofit/>
          </a:bodyPr>
          <a:lstStyle>
            <a:lvl1pPr lvl="0" marR="50800" rtl="0">
              <a:lnSpc>
                <a:spcPct val="100000"/>
              </a:lnSpc>
              <a:spcBef>
                <a:spcPts val="0"/>
              </a:spcBef>
              <a:spcAft>
                <a:spcPts val="0"/>
              </a:spcAft>
              <a:buNone/>
              <a:defRPr sz="1200"/>
            </a:lvl1pPr>
            <a:lvl2pPr lvl="1" marR="50800" rtl="0">
              <a:lnSpc>
                <a:spcPct val="100000"/>
              </a:lnSpc>
              <a:spcBef>
                <a:spcPts val="0"/>
              </a:spcBef>
              <a:spcAft>
                <a:spcPts val="0"/>
              </a:spcAft>
              <a:buNone/>
              <a:defRPr sz="1200"/>
            </a:lvl2pPr>
            <a:lvl3pPr lvl="2" marR="50800" rtl="0">
              <a:lnSpc>
                <a:spcPct val="100000"/>
              </a:lnSpc>
              <a:spcBef>
                <a:spcPts val="0"/>
              </a:spcBef>
              <a:spcAft>
                <a:spcPts val="0"/>
              </a:spcAft>
              <a:buNone/>
              <a:defRPr sz="1200"/>
            </a:lvl3pPr>
            <a:lvl4pPr lvl="3" marR="50800" rtl="0">
              <a:lnSpc>
                <a:spcPct val="100000"/>
              </a:lnSpc>
              <a:spcBef>
                <a:spcPts val="0"/>
              </a:spcBef>
              <a:spcAft>
                <a:spcPts val="0"/>
              </a:spcAft>
              <a:buNone/>
              <a:defRPr sz="1200"/>
            </a:lvl4pPr>
            <a:lvl5pPr lvl="4" marR="50800" rtl="0">
              <a:lnSpc>
                <a:spcPct val="100000"/>
              </a:lnSpc>
              <a:spcBef>
                <a:spcPts val="0"/>
              </a:spcBef>
              <a:spcAft>
                <a:spcPts val="0"/>
              </a:spcAft>
              <a:buNone/>
              <a:defRPr sz="1200"/>
            </a:lvl5pPr>
            <a:lvl6pPr lvl="5" marR="50800" rtl="0">
              <a:lnSpc>
                <a:spcPct val="100000"/>
              </a:lnSpc>
              <a:spcBef>
                <a:spcPts val="0"/>
              </a:spcBef>
              <a:spcAft>
                <a:spcPts val="0"/>
              </a:spcAft>
              <a:buNone/>
              <a:defRPr sz="1200"/>
            </a:lvl6pPr>
            <a:lvl7pPr lvl="6" marR="50800" rtl="0">
              <a:lnSpc>
                <a:spcPct val="100000"/>
              </a:lnSpc>
              <a:spcBef>
                <a:spcPts val="0"/>
              </a:spcBef>
              <a:spcAft>
                <a:spcPts val="0"/>
              </a:spcAft>
              <a:buNone/>
              <a:defRPr sz="1200"/>
            </a:lvl7pPr>
            <a:lvl8pPr lvl="7" marR="50800" rtl="0">
              <a:lnSpc>
                <a:spcPct val="100000"/>
              </a:lnSpc>
              <a:spcBef>
                <a:spcPts val="0"/>
              </a:spcBef>
              <a:spcAft>
                <a:spcPts val="0"/>
              </a:spcAft>
              <a:buNone/>
              <a:defRPr sz="1200"/>
            </a:lvl8pPr>
            <a:lvl9pPr lvl="8" marR="50800" rtl="0">
              <a:lnSpc>
                <a:spcPct val="100000"/>
              </a:lnSpc>
              <a:spcBef>
                <a:spcPts val="0"/>
              </a:spcBef>
              <a:spcAft>
                <a:spcPts val="0"/>
              </a:spcAft>
              <a:buNone/>
              <a:defRPr sz="1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71" name="Shape 71"/>
        <p:cNvGrpSpPr/>
        <p:nvPr/>
      </p:nvGrpSpPr>
      <p:grpSpPr>
        <a:xfrm>
          <a:off x="0" y="0"/>
          <a:ext cx="0" cy="0"/>
          <a:chOff x="0" y="0"/>
          <a:chExt cx="0" cy="0"/>
        </a:xfrm>
      </p:grpSpPr>
      <p:sp>
        <p:nvSpPr>
          <p:cNvPr id="72" name="Google Shape;72;p14"/>
          <p:cNvSpPr txBox="1"/>
          <p:nvPr>
            <p:ph type="title"/>
          </p:nvPr>
        </p:nvSpPr>
        <p:spPr>
          <a:xfrm>
            <a:off x="699000" y="428125"/>
            <a:ext cx="7746000" cy="63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14"/>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ONLY_3">
    <p:spTree>
      <p:nvGrpSpPr>
        <p:cNvPr id="74" name="Shape 74"/>
        <p:cNvGrpSpPr/>
        <p:nvPr/>
      </p:nvGrpSpPr>
      <p:grpSpPr>
        <a:xfrm>
          <a:off x="0" y="0"/>
          <a:ext cx="0" cy="0"/>
          <a:chOff x="0" y="0"/>
          <a:chExt cx="0" cy="0"/>
        </a:xfrm>
      </p:grpSpPr>
      <p:sp>
        <p:nvSpPr>
          <p:cNvPr id="75" name="Google Shape;75;p15"/>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3167950" y="1501134"/>
            <a:ext cx="5967900" cy="2135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7" name="Google Shape;77;p15"/>
          <p:cNvSpPr txBox="1"/>
          <p:nvPr>
            <p:ph type="title"/>
          </p:nvPr>
        </p:nvSpPr>
        <p:spPr>
          <a:xfrm>
            <a:off x="540600" y="1898400"/>
            <a:ext cx="2169300" cy="13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 name="Google Shape;78;p15"/>
          <p:cNvSpPr txBox="1"/>
          <p:nvPr>
            <p:ph idx="1" type="subTitle"/>
          </p:nvPr>
        </p:nvSpPr>
        <p:spPr>
          <a:xfrm>
            <a:off x="3868989" y="2334485"/>
            <a:ext cx="18744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b="1"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b="1"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b="1"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b="1"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b="1"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b="1"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b="1"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b="1" sz="2200">
                <a:solidFill>
                  <a:schemeClr val="lt1"/>
                </a:solidFill>
                <a:latin typeface="Bebas Neue"/>
                <a:ea typeface="Bebas Neue"/>
                <a:cs typeface="Bebas Neue"/>
                <a:sym typeface="Bebas Neue"/>
              </a:defRPr>
            </a:lvl9pPr>
          </a:lstStyle>
          <a:p/>
        </p:txBody>
      </p:sp>
      <p:sp>
        <p:nvSpPr>
          <p:cNvPr id="79" name="Google Shape;79;p15"/>
          <p:cNvSpPr txBox="1"/>
          <p:nvPr>
            <p:ph idx="2" type="subTitle"/>
          </p:nvPr>
        </p:nvSpPr>
        <p:spPr>
          <a:xfrm>
            <a:off x="3868989" y="2707169"/>
            <a:ext cx="18744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1"/>
                </a:solidFill>
              </a:defRPr>
            </a:lvl1pPr>
            <a:lvl2pPr lvl="1" rtl="0" algn="ctr">
              <a:lnSpc>
                <a:spcPct val="100000"/>
              </a:lnSpc>
              <a:spcBef>
                <a:spcPts val="0"/>
              </a:spcBef>
              <a:spcAft>
                <a:spcPts val="0"/>
              </a:spcAft>
              <a:buNone/>
              <a:defRPr sz="1500">
                <a:solidFill>
                  <a:schemeClr val="lt1"/>
                </a:solidFill>
              </a:defRPr>
            </a:lvl2pPr>
            <a:lvl3pPr lvl="2" rtl="0" algn="ctr">
              <a:lnSpc>
                <a:spcPct val="100000"/>
              </a:lnSpc>
              <a:spcBef>
                <a:spcPts val="0"/>
              </a:spcBef>
              <a:spcAft>
                <a:spcPts val="0"/>
              </a:spcAft>
              <a:buNone/>
              <a:defRPr sz="1500">
                <a:solidFill>
                  <a:schemeClr val="lt1"/>
                </a:solidFill>
              </a:defRPr>
            </a:lvl3pPr>
            <a:lvl4pPr lvl="3" rtl="0" algn="ctr">
              <a:lnSpc>
                <a:spcPct val="100000"/>
              </a:lnSpc>
              <a:spcBef>
                <a:spcPts val="0"/>
              </a:spcBef>
              <a:spcAft>
                <a:spcPts val="0"/>
              </a:spcAft>
              <a:buNone/>
              <a:defRPr sz="1500">
                <a:solidFill>
                  <a:schemeClr val="lt1"/>
                </a:solidFill>
              </a:defRPr>
            </a:lvl4pPr>
            <a:lvl5pPr lvl="4" rtl="0" algn="ctr">
              <a:lnSpc>
                <a:spcPct val="100000"/>
              </a:lnSpc>
              <a:spcBef>
                <a:spcPts val="0"/>
              </a:spcBef>
              <a:spcAft>
                <a:spcPts val="0"/>
              </a:spcAft>
              <a:buNone/>
              <a:defRPr sz="1500">
                <a:solidFill>
                  <a:schemeClr val="lt1"/>
                </a:solidFill>
              </a:defRPr>
            </a:lvl5pPr>
            <a:lvl6pPr lvl="5" rtl="0" algn="ctr">
              <a:lnSpc>
                <a:spcPct val="100000"/>
              </a:lnSpc>
              <a:spcBef>
                <a:spcPts val="0"/>
              </a:spcBef>
              <a:spcAft>
                <a:spcPts val="0"/>
              </a:spcAft>
              <a:buNone/>
              <a:defRPr sz="1500">
                <a:solidFill>
                  <a:schemeClr val="lt1"/>
                </a:solidFill>
              </a:defRPr>
            </a:lvl6pPr>
            <a:lvl7pPr lvl="6" rtl="0" algn="ctr">
              <a:lnSpc>
                <a:spcPct val="100000"/>
              </a:lnSpc>
              <a:spcBef>
                <a:spcPts val="0"/>
              </a:spcBef>
              <a:spcAft>
                <a:spcPts val="0"/>
              </a:spcAft>
              <a:buNone/>
              <a:defRPr sz="1500">
                <a:solidFill>
                  <a:schemeClr val="lt1"/>
                </a:solidFill>
              </a:defRPr>
            </a:lvl7pPr>
            <a:lvl8pPr lvl="7" rtl="0" algn="ctr">
              <a:lnSpc>
                <a:spcPct val="100000"/>
              </a:lnSpc>
              <a:spcBef>
                <a:spcPts val="0"/>
              </a:spcBef>
              <a:spcAft>
                <a:spcPts val="0"/>
              </a:spcAft>
              <a:buNone/>
              <a:defRPr sz="1500">
                <a:solidFill>
                  <a:schemeClr val="lt1"/>
                </a:solidFill>
              </a:defRPr>
            </a:lvl8pPr>
            <a:lvl9pPr lvl="8" rtl="0" algn="ctr">
              <a:lnSpc>
                <a:spcPct val="100000"/>
              </a:lnSpc>
              <a:spcBef>
                <a:spcPts val="0"/>
              </a:spcBef>
              <a:spcAft>
                <a:spcPts val="0"/>
              </a:spcAft>
              <a:buNone/>
              <a:defRPr sz="1500">
                <a:solidFill>
                  <a:schemeClr val="lt1"/>
                </a:solidFill>
              </a:defRPr>
            </a:lvl9pPr>
          </a:lstStyle>
          <a:p/>
        </p:txBody>
      </p:sp>
      <p:sp>
        <p:nvSpPr>
          <p:cNvPr id="80" name="Google Shape;80;p15"/>
          <p:cNvSpPr txBox="1"/>
          <p:nvPr>
            <p:ph idx="3" type="subTitle"/>
          </p:nvPr>
        </p:nvSpPr>
        <p:spPr>
          <a:xfrm>
            <a:off x="6075725" y="2334485"/>
            <a:ext cx="18744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81" name="Google Shape;81;p15"/>
          <p:cNvSpPr txBox="1"/>
          <p:nvPr>
            <p:ph idx="4" type="subTitle"/>
          </p:nvPr>
        </p:nvSpPr>
        <p:spPr>
          <a:xfrm>
            <a:off x="6075725" y="2707169"/>
            <a:ext cx="18744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1"/>
                </a:solidFill>
              </a:defRPr>
            </a:lvl1pPr>
            <a:lvl2pPr lvl="1" rtl="0" algn="ctr">
              <a:lnSpc>
                <a:spcPct val="100000"/>
              </a:lnSpc>
              <a:spcBef>
                <a:spcPts val="0"/>
              </a:spcBef>
              <a:spcAft>
                <a:spcPts val="0"/>
              </a:spcAft>
              <a:buNone/>
              <a:defRPr sz="1500">
                <a:solidFill>
                  <a:schemeClr val="lt1"/>
                </a:solidFill>
              </a:defRPr>
            </a:lvl2pPr>
            <a:lvl3pPr lvl="2" rtl="0" algn="ctr">
              <a:lnSpc>
                <a:spcPct val="100000"/>
              </a:lnSpc>
              <a:spcBef>
                <a:spcPts val="0"/>
              </a:spcBef>
              <a:spcAft>
                <a:spcPts val="0"/>
              </a:spcAft>
              <a:buNone/>
              <a:defRPr sz="1500">
                <a:solidFill>
                  <a:schemeClr val="lt1"/>
                </a:solidFill>
              </a:defRPr>
            </a:lvl3pPr>
            <a:lvl4pPr lvl="3" rtl="0" algn="ctr">
              <a:lnSpc>
                <a:spcPct val="100000"/>
              </a:lnSpc>
              <a:spcBef>
                <a:spcPts val="0"/>
              </a:spcBef>
              <a:spcAft>
                <a:spcPts val="0"/>
              </a:spcAft>
              <a:buNone/>
              <a:defRPr sz="1500">
                <a:solidFill>
                  <a:schemeClr val="lt1"/>
                </a:solidFill>
              </a:defRPr>
            </a:lvl4pPr>
            <a:lvl5pPr lvl="4" rtl="0" algn="ctr">
              <a:lnSpc>
                <a:spcPct val="100000"/>
              </a:lnSpc>
              <a:spcBef>
                <a:spcPts val="0"/>
              </a:spcBef>
              <a:spcAft>
                <a:spcPts val="0"/>
              </a:spcAft>
              <a:buNone/>
              <a:defRPr sz="1500">
                <a:solidFill>
                  <a:schemeClr val="lt1"/>
                </a:solidFill>
              </a:defRPr>
            </a:lvl5pPr>
            <a:lvl6pPr lvl="5" rtl="0" algn="ctr">
              <a:lnSpc>
                <a:spcPct val="100000"/>
              </a:lnSpc>
              <a:spcBef>
                <a:spcPts val="0"/>
              </a:spcBef>
              <a:spcAft>
                <a:spcPts val="0"/>
              </a:spcAft>
              <a:buNone/>
              <a:defRPr sz="1500">
                <a:solidFill>
                  <a:schemeClr val="lt1"/>
                </a:solidFill>
              </a:defRPr>
            </a:lvl6pPr>
            <a:lvl7pPr lvl="6" rtl="0" algn="ctr">
              <a:lnSpc>
                <a:spcPct val="100000"/>
              </a:lnSpc>
              <a:spcBef>
                <a:spcPts val="0"/>
              </a:spcBef>
              <a:spcAft>
                <a:spcPts val="0"/>
              </a:spcAft>
              <a:buNone/>
              <a:defRPr sz="1500">
                <a:solidFill>
                  <a:schemeClr val="lt1"/>
                </a:solidFill>
              </a:defRPr>
            </a:lvl7pPr>
            <a:lvl8pPr lvl="7" rtl="0" algn="ctr">
              <a:lnSpc>
                <a:spcPct val="100000"/>
              </a:lnSpc>
              <a:spcBef>
                <a:spcPts val="0"/>
              </a:spcBef>
              <a:spcAft>
                <a:spcPts val="0"/>
              </a:spcAft>
              <a:buNone/>
              <a:defRPr sz="1500">
                <a:solidFill>
                  <a:schemeClr val="lt1"/>
                </a:solidFill>
              </a:defRPr>
            </a:lvl8pPr>
            <a:lvl9pPr lvl="8" rtl="0" algn="ctr">
              <a:lnSpc>
                <a:spcPct val="100000"/>
              </a:lnSpc>
              <a:spcBef>
                <a:spcPts val="0"/>
              </a:spcBef>
              <a:spcAft>
                <a:spcPts val="0"/>
              </a:spcAft>
              <a:buNone/>
              <a:defRPr sz="15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ONLY_3_1">
    <p:spTree>
      <p:nvGrpSpPr>
        <p:cNvPr id="82" name="Shape 82"/>
        <p:cNvGrpSpPr/>
        <p:nvPr/>
      </p:nvGrpSpPr>
      <p:grpSpPr>
        <a:xfrm>
          <a:off x="0" y="0"/>
          <a:ext cx="0" cy="0"/>
          <a:chOff x="0" y="0"/>
          <a:chExt cx="0" cy="0"/>
        </a:xfrm>
      </p:grpSpPr>
      <p:sp>
        <p:nvSpPr>
          <p:cNvPr id="83" name="Google Shape;83;p16"/>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a:off x="-25974" y="1501134"/>
            <a:ext cx="5967900" cy="2135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5" name="Google Shape;85;p16"/>
          <p:cNvSpPr txBox="1"/>
          <p:nvPr>
            <p:ph type="title"/>
          </p:nvPr>
        </p:nvSpPr>
        <p:spPr>
          <a:xfrm>
            <a:off x="6391941" y="1898400"/>
            <a:ext cx="2169300" cy="13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16"/>
          <p:cNvSpPr txBox="1"/>
          <p:nvPr>
            <p:ph idx="1" type="subTitle"/>
          </p:nvPr>
        </p:nvSpPr>
        <p:spPr>
          <a:xfrm>
            <a:off x="1433564" y="2334485"/>
            <a:ext cx="8778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b="1"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b="1"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b="1"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b="1"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b="1"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b="1"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b="1"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b="1" sz="2200">
                <a:solidFill>
                  <a:schemeClr val="lt1"/>
                </a:solidFill>
                <a:latin typeface="Bebas Neue"/>
                <a:ea typeface="Bebas Neue"/>
                <a:cs typeface="Bebas Neue"/>
                <a:sym typeface="Bebas Neue"/>
              </a:defRPr>
            </a:lvl9pPr>
          </a:lstStyle>
          <a:p/>
        </p:txBody>
      </p:sp>
      <p:sp>
        <p:nvSpPr>
          <p:cNvPr id="87" name="Google Shape;87;p16"/>
          <p:cNvSpPr txBox="1"/>
          <p:nvPr>
            <p:ph idx="2" type="subTitle"/>
          </p:nvPr>
        </p:nvSpPr>
        <p:spPr>
          <a:xfrm>
            <a:off x="935264" y="2705684"/>
            <a:ext cx="18744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1"/>
                </a:solidFill>
              </a:defRPr>
            </a:lvl1pPr>
            <a:lvl2pPr lvl="1" rtl="0" algn="ctr">
              <a:lnSpc>
                <a:spcPct val="100000"/>
              </a:lnSpc>
              <a:spcBef>
                <a:spcPts val="0"/>
              </a:spcBef>
              <a:spcAft>
                <a:spcPts val="0"/>
              </a:spcAft>
              <a:buNone/>
              <a:defRPr sz="1500">
                <a:solidFill>
                  <a:schemeClr val="lt1"/>
                </a:solidFill>
              </a:defRPr>
            </a:lvl2pPr>
            <a:lvl3pPr lvl="2" rtl="0" algn="ctr">
              <a:lnSpc>
                <a:spcPct val="100000"/>
              </a:lnSpc>
              <a:spcBef>
                <a:spcPts val="0"/>
              </a:spcBef>
              <a:spcAft>
                <a:spcPts val="0"/>
              </a:spcAft>
              <a:buNone/>
              <a:defRPr sz="1500">
                <a:solidFill>
                  <a:schemeClr val="lt1"/>
                </a:solidFill>
              </a:defRPr>
            </a:lvl3pPr>
            <a:lvl4pPr lvl="3" rtl="0" algn="ctr">
              <a:lnSpc>
                <a:spcPct val="100000"/>
              </a:lnSpc>
              <a:spcBef>
                <a:spcPts val="0"/>
              </a:spcBef>
              <a:spcAft>
                <a:spcPts val="0"/>
              </a:spcAft>
              <a:buNone/>
              <a:defRPr sz="1500">
                <a:solidFill>
                  <a:schemeClr val="lt1"/>
                </a:solidFill>
              </a:defRPr>
            </a:lvl4pPr>
            <a:lvl5pPr lvl="4" rtl="0" algn="ctr">
              <a:lnSpc>
                <a:spcPct val="100000"/>
              </a:lnSpc>
              <a:spcBef>
                <a:spcPts val="0"/>
              </a:spcBef>
              <a:spcAft>
                <a:spcPts val="0"/>
              </a:spcAft>
              <a:buNone/>
              <a:defRPr sz="1500">
                <a:solidFill>
                  <a:schemeClr val="lt1"/>
                </a:solidFill>
              </a:defRPr>
            </a:lvl5pPr>
            <a:lvl6pPr lvl="5" rtl="0" algn="ctr">
              <a:lnSpc>
                <a:spcPct val="100000"/>
              </a:lnSpc>
              <a:spcBef>
                <a:spcPts val="0"/>
              </a:spcBef>
              <a:spcAft>
                <a:spcPts val="0"/>
              </a:spcAft>
              <a:buNone/>
              <a:defRPr sz="1500">
                <a:solidFill>
                  <a:schemeClr val="lt1"/>
                </a:solidFill>
              </a:defRPr>
            </a:lvl6pPr>
            <a:lvl7pPr lvl="6" rtl="0" algn="ctr">
              <a:lnSpc>
                <a:spcPct val="100000"/>
              </a:lnSpc>
              <a:spcBef>
                <a:spcPts val="0"/>
              </a:spcBef>
              <a:spcAft>
                <a:spcPts val="0"/>
              </a:spcAft>
              <a:buNone/>
              <a:defRPr sz="1500">
                <a:solidFill>
                  <a:schemeClr val="lt1"/>
                </a:solidFill>
              </a:defRPr>
            </a:lvl7pPr>
            <a:lvl8pPr lvl="7" rtl="0" algn="ctr">
              <a:lnSpc>
                <a:spcPct val="100000"/>
              </a:lnSpc>
              <a:spcBef>
                <a:spcPts val="0"/>
              </a:spcBef>
              <a:spcAft>
                <a:spcPts val="0"/>
              </a:spcAft>
              <a:buNone/>
              <a:defRPr sz="1500">
                <a:solidFill>
                  <a:schemeClr val="lt1"/>
                </a:solidFill>
              </a:defRPr>
            </a:lvl8pPr>
            <a:lvl9pPr lvl="8" rtl="0" algn="ctr">
              <a:lnSpc>
                <a:spcPct val="100000"/>
              </a:lnSpc>
              <a:spcBef>
                <a:spcPts val="0"/>
              </a:spcBef>
              <a:spcAft>
                <a:spcPts val="0"/>
              </a:spcAft>
              <a:buNone/>
              <a:defRPr sz="1500">
                <a:solidFill>
                  <a:schemeClr val="lt1"/>
                </a:solidFill>
              </a:defRPr>
            </a:lvl9pPr>
          </a:lstStyle>
          <a:p/>
        </p:txBody>
      </p:sp>
      <p:sp>
        <p:nvSpPr>
          <p:cNvPr id="88" name="Google Shape;88;p16"/>
          <p:cNvSpPr txBox="1"/>
          <p:nvPr>
            <p:ph idx="3" type="subTitle"/>
          </p:nvPr>
        </p:nvSpPr>
        <p:spPr>
          <a:xfrm>
            <a:off x="3892018" y="2327453"/>
            <a:ext cx="8778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89" name="Google Shape;89;p16"/>
          <p:cNvSpPr txBox="1"/>
          <p:nvPr>
            <p:ph idx="4" type="subTitle"/>
          </p:nvPr>
        </p:nvSpPr>
        <p:spPr>
          <a:xfrm>
            <a:off x="3393718" y="2705684"/>
            <a:ext cx="18744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1"/>
                </a:solidFill>
              </a:defRPr>
            </a:lvl1pPr>
            <a:lvl2pPr lvl="1" rtl="0" algn="ctr">
              <a:lnSpc>
                <a:spcPct val="100000"/>
              </a:lnSpc>
              <a:spcBef>
                <a:spcPts val="0"/>
              </a:spcBef>
              <a:spcAft>
                <a:spcPts val="0"/>
              </a:spcAft>
              <a:buNone/>
              <a:defRPr sz="1500">
                <a:solidFill>
                  <a:schemeClr val="lt1"/>
                </a:solidFill>
              </a:defRPr>
            </a:lvl2pPr>
            <a:lvl3pPr lvl="2" rtl="0" algn="ctr">
              <a:lnSpc>
                <a:spcPct val="100000"/>
              </a:lnSpc>
              <a:spcBef>
                <a:spcPts val="0"/>
              </a:spcBef>
              <a:spcAft>
                <a:spcPts val="0"/>
              </a:spcAft>
              <a:buNone/>
              <a:defRPr sz="1500">
                <a:solidFill>
                  <a:schemeClr val="lt1"/>
                </a:solidFill>
              </a:defRPr>
            </a:lvl3pPr>
            <a:lvl4pPr lvl="3" rtl="0" algn="ctr">
              <a:lnSpc>
                <a:spcPct val="100000"/>
              </a:lnSpc>
              <a:spcBef>
                <a:spcPts val="0"/>
              </a:spcBef>
              <a:spcAft>
                <a:spcPts val="0"/>
              </a:spcAft>
              <a:buNone/>
              <a:defRPr sz="1500">
                <a:solidFill>
                  <a:schemeClr val="lt1"/>
                </a:solidFill>
              </a:defRPr>
            </a:lvl4pPr>
            <a:lvl5pPr lvl="4" rtl="0" algn="ctr">
              <a:lnSpc>
                <a:spcPct val="100000"/>
              </a:lnSpc>
              <a:spcBef>
                <a:spcPts val="0"/>
              </a:spcBef>
              <a:spcAft>
                <a:spcPts val="0"/>
              </a:spcAft>
              <a:buNone/>
              <a:defRPr sz="1500">
                <a:solidFill>
                  <a:schemeClr val="lt1"/>
                </a:solidFill>
              </a:defRPr>
            </a:lvl5pPr>
            <a:lvl6pPr lvl="5" rtl="0" algn="ctr">
              <a:lnSpc>
                <a:spcPct val="100000"/>
              </a:lnSpc>
              <a:spcBef>
                <a:spcPts val="0"/>
              </a:spcBef>
              <a:spcAft>
                <a:spcPts val="0"/>
              </a:spcAft>
              <a:buNone/>
              <a:defRPr sz="1500">
                <a:solidFill>
                  <a:schemeClr val="lt1"/>
                </a:solidFill>
              </a:defRPr>
            </a:lvl6pPr>
            <a:lvl7pPr lvl="6" rtl="0" algn="ctr">
              <a:lnSpc>
                <a:spcPct val="100000"/>
              </a:lnSpc>
              <a:spcBef>
                <a:spcPts val="0"/>
              </a:spcBef>
              <a:spcAft>
                <a:spcPts val="0"/>
              </a:spcAft>
              <a:buNone/>
              <a:defRPr sz="1500">
                <a:solidFill>
                  <a:schemeClr val="lt1"/>
                </a:solidFill>
              </a:defRPr>
            </a:lvl7pPr>
            <a:lvl8pPr lvl="7" rtl="0" algn="ctr">
              <a:lnSpc>
                <a:spcPct val="100000"/>
              </a:lnSpc>
              <a:spcBef>
                <a:spcPts val="0"/>
              </a:spcBef>
              <a:spcAft>
                <a:spcPts val="0"/>
              </a:spcAft>
              <a:buNone/>
              <a:defRPr sz="1500">
                <a:solidFill>
                  <a:schemeClr val="lt1"/>
                </a:solidFill>
              </a:defRPr>
            </a:lvl8pPr>
            <a:lvl9pPr lvl="8" rtl="0" algn="ctr">
              <a:lnSpc>
                <a:spcPct val="100000"/>
              </a:lnSpc>
              <a:spcBef>
                <a:spcPts val="0"/>
              </a:spcBef>
              <a:spcAft>
                <a:spcPts val="0"/>
              </a:spcAft>
              <a:buNone/>
              <a:defRPr sz="1500">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solidFill>
          <a:schemeClr val="dk1"/>
        </a:solidFill>
      </p:bgPr>
    </p:bg>
    <p:spTree>
      <p:nvGrpSpPr>
        <p:cNvPr id="90" name="Shape 90"/>
        <p:cNvGrpSpPr/>
        <p:nvPr/>
      </p:nvGrpSpPr>
      <p:grpSpPr>
        <a:xfrm>
          <a:off x="0" y="0"/>
          <a:ext cx="0" cy="0"/>
          <a:chOff x="0" y="0"/>
          <a:chExt cx="0" cy="0"/>
        </a:xfrm>
      </p:grpSpPr>
      <p:sp>
        <p:nvSpPr>
          <p:cNvPr id="91" name="Google Shape;91;p17"/>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txBox="1"/>
          <p:nvPr>
            <p:ph type="title"/>
          </p:nvPr>
        </p:nvSpPr>
        <p:spPr>
          <a:xfrm>
            <a:off x="625300" y="323675"/>
            <a:ext cx="7805400" cy="641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_1">
    <p:bg>
      <p:bgPr>
        <a:solidFill>
          <a:schemeClr val="dk1"/>
        </a:solidFill>
      </p:bgPr>
    </p:bg>
    <p:spTree>
      <p:nvGrpSpPr>
        <p:cNvPr id="93" name="Shape 93"/>
        <p:cNvGrpSpPr/>
        <p:nvPr/>
      </p:nvGrpSpPr>
      <p:grpSpPr>
        <a:xfrm>
          <a:off x="0" y="0"/>
          <a:ext cx="0" cy="0"/>
          <a:chOff x="0" y="0"/>
          <a:chExt cx="0" cy="0"/>
        </a:xfrm>
      </p:grpSpPr>
      <p:sp>
        <p:nvSpPr>
          <p:cNvPr id="94" name="Google Shape;94;p18"/>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txBox="1"/>
          <p:nvPr>
            <p:ph type="title"/>
          </p:nvPr>
        </p:nvSpPr>
        <p:spPr>
          <a:xfrm>
            <a:off x="4876902" y="1200650"/>
            <a:ext cx="3176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96" name="Shape 96"/>
        <p:cNvGrpSpPr/>
        <p:nvPr/>
      </p:nvGrpSpPr>
      <p:grpSpPr>
        <a:xfrm>
          <a:off x="0" y="0"/>
          <a:ext cx="0" cy="0"/>
          <a:chOff x="0" y="0"/>
          <a:chExt cx="0" cy="0"/>
        </a:xfrm>
      </p:grpSpPr>
      <p:sp>
        <p:nvSpPr>
          <p:cNvPr id="97" name="Google Shape;97;p19"/>
          <p:cNvSpPr txBox="1"/>
          <p:nvPr>
            <p:ph type="title"/>
          </p:nvPr>
        </p:nvSpPr>
        <p:spPr>
          <a:xfrm>
            <a:off x="489900" y="2183550"/>
            <a:ext cx="2270700" cy="7764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19"/>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2_2">
    <p:spTree>
      <p:nvGrpSpPr>
        <p:cNvPr id="99" name="Shape 99"/>
        <p:cNvGrpSpPr/>
        <p:nvPr/>
      </p:nvGrpSpPr>
      <p:grpSpPr>
        <a:xfrm>
          <a:off x="0" y="0"/>
          <a:ext cx="0" cy="0"/>
          <a:chOff x="0" y="0"/>
          <a:chExt cx="0" cy="0"/>
        </a:xfrm>
      </p:grpSpPr>
      <p:sp>
        <p:nvSpPr>
          <p:cNvPr id="100" name="Google Shape;100;p20"/>
          <p:cNvSpPr txBox="1"/>
          <p:nvPr>
            <p:ph type="title"/>
          </p:nvPr>
        </p:nvSpPr>
        <p:spPr>
          <a:xfrm>
            <a:off x="609547" y="378511"/>
            <a:ext cx="3946800" cy="13812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20"/>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3740500" y="1865638"/>
            <a:ext cx="5473200" cy="113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 name="Google Shape;22;p3"/>
          <p:cNvCxnSpPr/>
          <p:nvPr/>
        </p:nvCxnSpPr>
        <p:spPr>
          <a:xfrm>
            <a:off x="9042625" y="1877800"/>
            <a:ext cx="2400" cy="1112100"/>
          </a:xfrm>
          <a:prstGeom prst="straightConnector1">
            <a:avLst/>
          </a:prstGeom>
          <a:noFill/>
          <a:ln cap="flat" cmpd="sng" w="19050">
            <a:solidFill>
              <a:schemeClr val="lt1"/>
            </a:solidFill>
            <a:prstDash val="solid"/>
            <a:round/>
            <a:headEnd len="med" w="med" type="none"/>
            <a:tailEnd len="med" w="med" type="none"/>
          </a:ln>
        </p:spPr>
      </p:cxnSp>
      <p:sp>
        <p:nvSpPr>
          <p:cNvPr id="23" name="Google Shape;23;p3"/>
          <p:cNvSpPr txBox="1"/>
          <p:nvPr>
            <p:ph hasCustomPrompt="1" type="title"/>
          </p:nvPr>
        </p:nvSpPr>
        <p:spPr>
          <a:xfrm>
            <a:off x="2052200" y="2001425"/>
            <a:ext cx="1663200" cy="93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 name="Google Shape;24;p3"/>
          <p:cNvSpPr txBox="1"/>
          <p:nvPr>
            <p:ph idx="2" type="title"/>
          </p:nvPr>
        </p:nvSpPr>
        <p:spPr>
          <a:xfrm>
            <a:off x="4454300" y="1753298"/>
            <a:ext cx="4321500" cy="123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Font typeface="Overpass"/>
              <a:buNone/>
              <a:defRPr b="1" sz="9600">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p:txBody>
      </p:sp>
      <p:sp>
        <p:nvSpPr>
          <p:cNvPr id="25" name="Google Shape;25;p3"/>
          <p:cNvSpPr txBox="1"/>
          <p:nvPr>
            <p:ph idx="1" type="subTitle"/>
          </p:nvPr>
        </p:nvSpPr>
        <p:spPr>
          <a:xfrm>
            <a:off x="4468205" y="3131645"/>
            <a:ext cx="3834000" cy="633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1">
    <p:bg>
      <p:bgPr>
        <a:solidFill>
          <a:schemeClr val="dk1"/>
        </a:solidFill>
      </p:bgPr>
    </p:bg>
    <p:spTree>
      <p:nvGrpSpPr>
        <p:cNvPr id="102" name="Shape 102"/>
        <p:cNvGrpSpPr/>
        <p:nvPr/>
      </p:nvGrpSpPr>
      <p:grpSpPr>
        <a:xfrm>
          <a:off x="0" y="0"/>
          <a:ext cx="0" cy="0"/>
          <a:chOff x="0" y="0"/>
          <a:chExt cx="0" cy="0"/>
        </a:xfrm>
      </p:grpSpPr>
      <p:sp>
        <p:nvSpPr>
          <p:cNvPr id="103" name="Google Shape;103;p21"/>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1"/>
          <p:cNvSpPr txBox="1"/>
          <p:nvPr>
            <p:ph type="title"/>
          </p:nvPr>
        </p:nvSpPr>
        <p:spPr>
          <a:xfrm>
            <a:off x="491400" y="1929600"/>
            <a:ext cx="2267700" cy="1284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3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105" name="Shape 105"/>
        <p:cNvGrpSpPr/>
        <p:nvPr/>
      </p:nvGrpSpPr>
      <p:grpSpPr>
        <a:xfrm>
          <a:off x="0" y="0"/>
          <a:ext cx="0" cy="0"/>
          <a:chOff x="0" y="0"/>
          <a:chExt cx="0" cy="0"/>
        </a:xfrm>
      </p:grpSpPr>
      <p:sp>
        <p:nvSpPr>
          <p:cNvPr id="106" name="Google Shape;106;p22"/>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2"/>
          <p:cNvSpPr/>
          <p:nvPr/>
        </p:nvSpPr>
        <p:spPr>
          <a:xfrm>
            <a:off x="2897" y="-49925"/>
            <a:ext cx="9144000" cy="5208300"/>
          </a:xfrm>
          <a:prstGeom prst="rect">
            <a:avLst/>
          </a:prstGeom>
          <a:solidFill>
            <a:srgbClr val="000000">
              <a:alpha val="64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2"/>
          <p:cNvSpPr/>
          <p:nvPr/>
        </p:nvSpPr>
        <p:spPr>
          <a:xfrm>
            <a:off x="2724150" y="0"/>
            <a:ext cx="36957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cxnSp>
        <p:nvCxnSpPr>
          <p:cNvPr id="109" name="Google Shape;109;p22"/>
          <p:cNvCxnSpPr/>
          <p:nvPr/>
        </p:nvCxnSpPr>
        <p:spPr>
          <a:xfrm>
            <a:off x="2703648" y="106200"/>
            <a:ext cx="3811800" cy="0"/>
          </a:xfrm>
          <a:prstGeom prst="straightConnector1">
            <a:avLst/>
          </a:prstGeom>
          <a:noFill/>
          <a:ln cap="flat" cmpd="sng" w="19050">
            <a:solidFill>
              <a:schemeClr val="dk1"/>
            </a:solidFill>
            <a:prstDash val="solid"/>
            <a:round/>
            <a:headEnd len="med" w="med" type="none"/>
            <a:tailEnd len="med" w="med" type="none"/>
          </a:ln>
        </p:spPr>
      </p:cxnSp>
      <p:cxnSp>
        <p:nvCxnSpPr>
          <p:cNvPr id="110" name="Google Shape;110;p22"/>
          <p:cNvCxnSpPr/>
          <p:nvPr/>
        </p:nvCxnSpPr>
        <p:spPr>
          <a:xfrm>
            <a:off x="2703648" y="5037300"/>
            <a:ext cx="3811800" cy="0"/>
          </a:xfrm>
          <a:prstGeom prst="straightConnector1">
            <a:avLst/>
          </a:prstGeom>
          <a:noFill/>
          <a:ln cap="flat" cmpd="sng" w="19050">
            <a:solidFill>
              <a:schemeClr val="dk1"/>
            </a:solidFill>
            <a:prstDash val="solid"/>
            <a:round/>
            <a:headEnd len="med" w="med" type="none"/>
            <a:tailEnd len="med" w="med" type="none"/>
          </a:ln>
        </p:spPr>
      </p:cxnSp>
      <p:sp>
        <p:nvSpPr>
          <p:cNvPr id="111" name="Google Shape;111;p22"/>
          <p:cNvSpPr txBox="1"/>
          <p:nvPr>
            <p:ph type="title"/>
          </p:nvPr>
        </p:nvSpPr>
        <p:spPr>
          <a:xfrm>
            <a:off x="2724150" y="354084"/>
            <a:ext cx="3695700" cy="78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
    <p:spTree>
      <p:nvGrpSpPr>
        <p:cNvPr id="112" name="Shape 112"/>
        <p:cNvGrpSpPr/>
        <p:nvPr/>
      </p:nvGrpSpPr>
      <p:grpSpPr>
        <a:xfrm>
          <a:off x="0" y="0"/>
          <a:ext cx="0" cy="0"/>
          <a:chOff x="0" y="0"/>
          <a:chExt cx="0" cy="0"/>
        </a:xfrm>
      </p:grpSpPr>
      <p:sp>
        <p:nvSpPr>
          <p:cNvPr id="113" name="Google Shape;113;p23"/>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3"/>
          <p:cNvSpPr txBox="1"/>
          <p:nvPr>
            <p:ph type="title"/>
          </p:nvPr>
        </p:nvSpPr>
        <p:spPr>
          <a:xfrm>
            <a:off x="625275" y="374693"/>
            <a:ext cx="3852000" cy="7236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 name="Google Shape;115;p23"/>
          <p:cNvSpPr txBox="1"/>
          <p:nvPr>
            <p:ph hasCustomPrompt="1" idx="2" type="title"/>
          </p:nvPr>
        </p:nvSpPr>
        <p:spPr>
          <a:xfrm>
            <a:off x="2042990" y="1354938"/>
            <a:ext cx="966000" cy="47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16" name="Google Shape;116;p23"/>
          <p:cNvSpPr txBox="1"/>
          <p:nvPr>
            <p:ph idx="1" type="subTitle"/>
          </p:nvPr>
        </p:nvSpPr>
        <p:spPr>
          <a:xfrm>
            <a:off x="1588790" y="1916625"/>
            <a:ext cx="1874400" cy="278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None/>
              <a:defRPr>
                <a:latin typeface="Bebas Neue"/>
                <a:ea typeface="Bebas Neue"/>
                <a:cs typeface="Bebas Neue"/>
                <a:sym typeface="Bebas Neue"/>
              </a:defRPr>
            </a:lvl2pPr>
            <a:lvl3pPr lvl="2" algn="ctr">
              <a:lnSpc>
                <a:spcPct val="100000"/>
              </a:lnSpc>
              <a:spcBef>
                <a:spcPts val="0"/>
              </a:spcBef>
              <a:spcAft>
                <a:spcPts val="0"/>
              </a:spcAft>
              <a:buNone/>
              <a:defRPr>
                <a:latin typeface="Bebas Neue"/>
                <a:ea typeface="Bebas Neue"/>
                <a:cs typeface="Bebas Neue"/>
                <a:sym typeface="Bebas Neue"/>
              </a:defRPr>
            </a:lvl3pPr>
            <a:lvl4pPr lvl="3" algn="ctr">
              <a:lnSpc>
                <a:spcPct val="100000"/>
              </a:lnSpc>
              <a:spcBef>
                <a:spcPts val="0"/>
              </a:spcBef>
              <a:spcAft>
                <a:spcPts val="0"/>
              </a:spcAft>
              <a:buNone/>
              <a:defRPr>
                <a:latin typeface="Bebas Neue"/>
                <a:ea typeface="Bebas Neue"/>
                <a:cs typeface="Bebas Neue"/>
                <a:sym typeface="Bebas Neue"/>
              </a:defRPr>
            </a:lvl4pPr>
            <a:lvl5pPr lvl="4" algn="ctr">
              <a:lnSpc>
                <a:spcPct val="100000"/>
              </a:lnSpc>
              <a:spcBef>
                <a:spcPts val="0"/>
              </a:spcBef>
              <a:spcAft>
                <a:spcPts val="0"/>
              </a:spcAft>
              <a:buNone/>
              <a:defRPr>
                <a:latin typeface="Bebas Neue"/>
                <a:ea typeface="Bebas Neue"/>
                <a:cs typeface="Bebas Neue"/>
                <a:sym typeface="Bebas Neue"/>
              </a:defRPr>
            </a:lvl5pPr>
            <a:lvl6pPr lvl="5" algn="ctr">
              <a:lnSpc>
                <a:spcPct val="100000"/>
              </a:lnSpc>
              <a:spcBef>
                <a:spcPts val="0"/>
              </a:spcBef>
              <a:spcAft>
                <a:spcPts val="0"/>
              </a:spcAft>
              <a:buNone/>
              <a:defRPr>
                <a:latin typeface="Bebas Neue"/>
                <a:ea typeface="Bebas Neue"/>
                <a:cs typeface="Bebas Neue"/>
                <a:sym typeface="Bebas Neue"/>
              </a:defRPr>
            </a:lvl6pPr>
            <a:lvl7pPr lvl="6" algn="ctr">
              <a:lnSpc>
                <a:spcPct val="100000"/>
              </a:lnSpc>
              <a:spcBef>
                <a:spcPts val="0"/>
              </a:spcBef>
              <a:spcAft>
                <a:spcPts val="0"/>
              </a:spcAft>
              <a:buNone/>
              <a:defRPr>
                <a:latin typeface="Bebas Neue"/>
                <a:ea typeface="Bebas Neue"/>
                <a:cs typeface="Bebas Neue"/>
                <a:sym typeface="Bebas Neue"/>
              </a:defRPr>
            </a:lvl7pPr>
            <a:lvl8pPr lvl="7" algn="ctr">
              <a:lnSpc>
                <a:spcPct val="100000"/>
              </a:lnSpc>
              <a:spcBef>
                <a:spcPts val="0"/>
              </a:spcBef>
              <a:spcAft>
                <a:spcPts val="0"/>
              </a:spcAft>
              <a:buNone/>
              <a:defRPr>
                <a:latin typeface="Bebas Neue"/>
                <a:ea typeface="Bebas Neue"/>
                <a:cs typeface="Bebas Neue"/>
                <a:sym typeface="Bebas Neue"/>
              </a:defRPr>
            </a:lvl8pPr>
            <a:lvl9pPr lvl="8" algn="ctr">
              <a:lnSpc>
                <a:spcPct val="100000"/>
              </a:lnSpc>
              <a:spcBef>
                <a:spcPts val="0"/>
              </a:spcBef>
              <a:spcAft>
                <a:spcPts val="0"/>
              </a:spcAft>
              <a:buNone/>
              <a:defRPr>
                <a:latin typeface="Bebas Neue"/>
                <a:ea typeface="Bebas Neue"/>
                <a:cs typeface="Bebas Neue"/>
                <a:sym typeface="Bebas Neue"/>
              </a:defRPr>
            </a:lvl9pPr>
          </a:lstStyle>
          <a:p/>
        </p:txBody>
      </p:sp>
      <p:sp>
        <p:nvSpPr>
          <p:cNvPr id="117" name="Google Shape;117;p23"/>
          <p:cNvSpPr txBox="1"/>
          <p:nvPr>
            <p:ph idx="3" type="subTitle"/>
          </p:nvPr>
        </p:nvSpPr>
        <p:spPr>
          <a:xfrm>
            <a:off x="1465040" y="2195840"/>
            <a:ext cx="21219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18" name="Google Shape;118;p23"/>
          <p:cNvSpPr txBox="1"/>
          <p:nvPr>
            <p:ph hasCustomPrompt="1" idx="4" type="title"/>
          </p:nvPr>
        </p:nvSpPr>
        <p:spPr>
          <a:xfrm>
            <a:off x="4542225" y="1354938"/>
            <a:ext cx="966000" cy="47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19" name="Google Shape;119;p23"/>
          <p:cNvSpPr txBox="1"/>
          <p:nvPr>
            <p:ph idx="5" type="subTitle"/>
          </p:nvPr>
        </p:nvSpPr>
        <p:spPr>
          <a:xfrm>
            <a:off x="4088025" y="1908702"/>
            <a:ext cx="18744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120" name="Google Shape;120;p23"/>
          <p:cNvSpPr txBox="1"/>
          <p:nvPr>
            <p:ph idx="6" type="subTitle"/>
          </p:nvPr>
        </p:nvSpPr>
        <p:spPr>
          <a:xfrm>
            <a:off x="3852975" y="2195840"/>
            <a:ext cx="23445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21" name="Google Shape;121;p23"/>
          <p:cNvSpPr txBox="1"/>
          <p:nvPr>
            <p:ph hasCustomPrompt="1" idx="7" type="title"/>
          </p:nvPr>
        </p:nvSpPr>
        <p:spPr>
          <a:xfrm>
            <a:off x="6994306" y="1354938"/>
            <a:ext cx="966000" cy="47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22" name="Google Shape;122;p23"/>
          <p:cNvSpPr txBox="1"/>
          <p:nvPr>
            <p:ph idx="8" type="subTitle"/>
          </p:nvPr>
        </p:nvSpPr>
        <p:spPr>
          <a:xfrm>
            <a:off x="6541456" y="1908693"/>
            <a:ext cx="18717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123" name="Google Shape;123;p23"/>
          <p:cNvSpPr txBox="1"/>
          <p:nvPr>
            <p:ph idx="9" type="subTitle"/>
          </p:nvPr>
        </p:nvSpPr>
        <p:spPr>
          <a:xfrm>
            <a:off x="6343756" y="2195840"/>
            <a:ext cx="22671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24" name="Google Shape;124;p23"/>
          <p:cNvSpPr txBox="1"/>
          <p:nvPr>
            <p:ph hasCustomPrompt="1" idx="13" type="title"/>
          </p:nvPr>
        </p:nvSpPr>
        <p:spPr>
          <a:xfrm>
            <a:off x="2042990" y="3241327"/>
            <a:ext cx="9660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25" name="Google Shape;125;p23"/>
          <p:cNvSpPr txBox="1"/>
          <p:nvPr>
            <p:ph idx="14" type="subTitle"/>
          </p:nvPr>
        </p:nvSpPr>
        <p:spPr>
          <a:xfrm>
            <a:off x="1588790" y="3830925"/>
            <a:ext cx="18744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126" name="Google Shape;126;p23"/>
          <p:cNvSpPr txBox="1"/>
          <p:nvPr>
            <p:ph idx="15" type="subTitle"/>
          </p:nvPr>
        </p:nvSpPr>
        <p:spPr>
          <a:xfrm>
            <a:off x="1465040" y="4089824"/>
            <a:ext cx="21219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27" name="Google Shape;127;p23"/>
          <p:cNvSpPr txBox="1"/>
          <p:nvPr>
            <p:ph hasCustomPrompt="1" idx="16" type="title"/>
          </p:nvPr>
        </p:nvSpPr>
        <p:spPr>
          <a:xfrm>
            <a:off x="4542225" y="3241327"/>
            <a:ext cx="9660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28" name="Google Shape;128;p23"/>
          <p:cNvSpPr txBox="1"/>
          <p:nvPr>
            <p:ph idx="17" type="subTitle"/>
          </p:nvPr>
        </p:nvSpPr>
        <p:spPr>
          <a:xfrm>
            <a:off x="4089375" y="3830925"/>
            <a:ext cx="18717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129" name="Google Shape;129;p23"/>
          <p:cNvSpPr txBox="1"/>
          <p:nvPr>
            <p:ph idx="18" type="subTitle"/>
          </p:nvPr>
        </p:nvSpPr>
        <p:spPr>
          <a:xfrm>
            <a:off x="3919575" y="4091377"/>
            <a:ext cx="221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30" name="Google Shape;130;p23"/>
          <p:cNvSpPr txBox="1"/>
          <p:nvPr>
            <p:ph hasCustomPrompt="1" idx="19" type="title"/>
          </p:nvPr>
        </p:nvSpPr>
        <p:spPr>
          <a:xfrm>
            <a:off x="6994306" y="3241327"/>
            <a:ext cx="9660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31" name="Google Shape;131;p23"/>
          <p:cNvSpPr txBox="1"/>
          <p:nvPr>
            <p:ph idx="20" type="subTitle"/>
          </p:nvPr>
        </p:nvSpPr>
        <p:spPr>
          <a:xfrm>
            <a:off x="6541456" y="3830925"/>
            <a:ext cx="18717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132" name="Google Shape;132;p23"/>
          <p:cNvSpPr txBox="1"/>
          <p:nvPr>
            <p:ph idx="21" type="subTitle"/>
          </p:nvPr>
        </p:nvSpPr>
        <p:spPr>
          <a:xfrm>
            <a:off x="6371656" y="4091377"/>
            <a:ext cx="221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4">
    <p:spTree>
      <p:nvGrpSpPr>
        <p:cNvPr id="133" name="Shape 133"/>
        <p:cNvGrpSpPr/>
        <p:nvPr/>
      </p:nvGrpSpPr>
      <p:grpSpPr>
        <a:xfrm>
          <a:off x="0" y="0"/>
          <a:ext cx="0" cy="0"/>
          <a:chOff x="0" y="0"/>
          <a:chExt cx="0" cy="0"/>
        </a:xfrm>
      </p:grpSpPr>
      <p:sp>
        <p:nvSpPr>
          <p:cNvPr id="134" name="Google Shape;134;p24"/>
          <p:cNvSpPr txBox="1"/>
          <p:nvPr>
            <p:ph type="title"/>
          </p:nvPr>
        </p:nvSpPr>
        <p:spPr>
          <a:xfrm>
            <a:off x="678626" y="323575"/>
            <a:ext cx="7795500" cy="73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 name="Google Shape;135;p24"/>
          <p:cNvSpPr txBox="1"/>
          <p:nvPr>
            <p:ph idx="1" type="subTitle"/>
          </p:nvPr>
        </p:nvSpPr>
        <p:spPr>
          <a:xfrm>
            <a:off x="1129018" y="1419022"/>
            <a:ext cx="18744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136" name="Google Shape;136;p24"/>
          <p:cNvSpPr txBox="1"/>
          <p:nvPr>
            <p:ph idx="2" type="subTitle"/>
          </p:nvPr>
        </p:nvSpPr>
        <p:spPr>
          <a:xfrm>
            <a:off x="1005268" y="1701365"/>
            <a:ext cx="21219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37" name="Google Shape;137;p24"/>
          <p:cNvSpPr txBox="1"/>
          <p:nvPr>
            <p:ph idx="3" type="subTitle"/>
          </p:nvPr>
        </p:nvSpPr>
        <p:spPr>
          <a:xfrm>
            <a:off x="3549953" y="1414222"/>
            <a:ext cx="18744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138" name="Google Shape;138;p24"/>
          <p:cNvSpPr txBox="1"/>
          <p:nvPr>
            <p:ph idx="4" type="subTitle"/>
          </p:nvPr>
        </p:nvSpPr>
        <p:spPr>
          <a:xfrm>
            <a:off x="3426503" y="1701365"/>
            <a:ext cx="212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39" name="Google Shape;139;p24"/>
          <p:cNvSpPr txBox="1"/>
          <p:nvPr>
            <p:ph idx="5" type="subTitle"/>
          </p:nvPr>
        </p:nvSpPr>
        <p:spPr>
          <a:xfrm>
            <a:off x="6059184" y="1414222"/>
            <a:ext cx="18717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140" name="Google Shape;140;p24"/>
          <p:cNvSpPr txBox="1"/>
          <p:nvPr>
            <p:ph idx="6" type="subTitle"/>
          </p:nvPr>
        </p:nvSpPr>
        <p:spPr>
          <a:xfrm>
            <a:off x="5883984" y="1701365"/>
            <a:ext cx="22221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41" name="Google Shape;141;p24"/>
          <p:cNvSpPr txBox="1"/>
          <p:nvPr>
            <p:ph idx="7" type="subTitle"/>
          </p:nvPr>
        </p:nvSpPr>
        <p:spPr>
          <a:xfrm>
            <a:off x="1129018" y="2684950"/>
            <a:ext cx="18744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142" name="Google Shape;142;p24"/>
          <p:cNvSpPr txBox="1"/>
          <p:nvPr>
            <p:ph idx="8" type="subTitle"/>
          </p:nvPr>
        </p:nvSpPr>
        <p:spPr>
          <a:xfrm>
            <a:off x="1005268" y="2947812"/>
            <a:ext cx="21219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43" name="Google Shape;143;p24"/>
          <p:cNvSpPr txBox="1"/>
          <p:nvPr>
            <p:ph idx="9" type="subTitle"/>
          </p:nvPr>
        </p:nvSpPr>
        <p:spPr>
          <a:xfrm>
            <a:off x="3551303" y="2684950"/>
            <a:ext cx="18717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144" name="Google Shape;144;p24"/>
          <p:cNvSpPr txBox="1"/>
          <p:nvPr>
            <p:ph idx="13" type="subTitle"/>
          </p:nvPr>
        </p:nvSpPr>
        <p:spPr>
          <a:xfrm>
            <a:off x="3426503" y="2949365"/>
            <a:ext cx="212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45" name="Google Shape;145;p24"/>
          <p:cNvSpPr txBox="1"/>
          <p:nvPr>
            <p:ph idx="14" type="subTitle"/>
          </p:nvPr>
        </p:nvSpPr>
        <p:spPr>
          <a:xfrm>
            <a:off x="6059184" y="2684950"/>
            <a:ext cx="18717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146" name="Google Shape;146;p24"/>
          <p:cNvSpPr txBox="1"/>
          <p:nvPr>
            <p:ph idx="15" type="subTitle"/>
          </p:nvPr>
        </p:nvSpPr>
        <p:spPr>
          <a:xfrm>
            <a:off x="5934384" y="2949365"/>
            <a:ext cx="212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47" name="Google Shape;147;p24"/>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148" name="Shape 148"/>
        <p:cNvGrpSpPr/>
        <p:nvPr/>
      </p:nvGrpSpPr>
      <p:grpSpPr>
        <a:xfrm>
          <a:off x="0" y="0"/>
          <a:ext cx="0" cy="0"/>
          <a:chOff x="0" y="0"/>
          <a:chExt cx="0" cy="0"/>
        </a:xfrm>
      </p:grpSpPr>
      <p:sp>
        <p:nvSpPr>
          <p:cNvPr id="149" name="Google Shape;149;p25"/>
          <p:cNvSpPr/>
          <p:nvPr/>
        </p:nvSpPr>
        <p:spPr>
          <a:xfrm>
            <a:off x="2766683" y="357561"/>
            <a:ext cx="5559600" cy="448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0" name="Google Shape;150;p25"/>
          <p:cNvSpPr txBox="1"/>
          <p:nvPr>
            <p:ph idx="1" type="subTitle"/>
          </p:nvPr>
        </p:nvSpPr>
        <p:spPr>
          <a:xfrm>
            <a:off x="3845043" y="1000523"/>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151" name="Google Shape;151;p25"/>
          <p:cNvSpPr txBox="1"/>
          <p:nvPr>
            <p:ph idx="2" type="subTitle"/>
          </p:nvPr>
        </p:nvSpPr>
        <p:spPr>
          <a:xfrm>
            <a:off x="3845043" y="1263389"/>
            <a:ext cx="16455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152" name="Google Shape;152;p25"/>
          <p:cNvSpPr txBox="1"/>
          <p:nvPr>
            <p:ph idx="3" type="subTitle"/>
          </p:nvPr>
        </p:nvSpPr>
        <p:spPr>
          <a:xfrm>
            <a:off x="3845043" y="3088289"/>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153" name="Google Shape;153;p25"/>
          <p:cNvSpPr txBox="1"/>
          <p:nvPr>
            <p:ph idx="4" type="subTitle"/>
          </p:nvPr>
        </p:nvSpPr>
        <p:spPr>
          <a:xfrm>
            <a:off x="6411818" y="1263378"/>
            <a:ext cx="16455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154" name="Google Shape;154;p25"/>
          <p:cNvSpPr txBox="1"/>
          <p:nvPr>
            <p:ph idx="5" type="subTitle"/>
          </p:nvPr>
        </p:nvSpPr>
        <p:spPr>
          <a:xfrm>
            <a:off x="6411068" y="999173"/>
            <a:ext cx="1629000" cy="22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155" name="Google Shape;155;p25"/>
          <p:cNvSpPr txBox="1"/>
          <p:nvPr>
            <p:ph idx="6" type="subTitle"/>
          </p:nvPr>
        </p:nvSpPr>
        <p:spPr>
          <a:xfrm>
            <a:off x="3845043" y="3350418"/>
            <a:ext cx="1649400" cy="87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156" name="Google Shape;156;p25"/>
          <p:cNvSpPr txBox="1"/>
          <p:nvPr>
            <p:ph idx="7" type="subTitle"/>
          </p:nvPr>
        </p:nvSpPr>
        <p:spPr>
          <a:xfrm>
            <a:off x="6411818" y="3088289"/>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157" name="Google Shape;157;p25"/>
          <p:cNvSpPr txBox="1"/>
          <p:nvPr>
            <p:ph idx="8" type="subTitle"/>
          </p:nvPr>
        </p:nvSpPr>
        <p:spPr>
          <a:xfrm>
            <a:off x="6411818" y="3351760"/>
            <a:ext cx="16455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158" name="Google Shape;158;p25"/>
          <p:cNvSpPr txBox="1"/>
          <p:nvPr>
            <p:ph type="title"/>
          </p:nvPr>
        </p:nvSpPr>
        <p:spPr>
          <a:xfrm>
            <a:off x="696450" y="1555800"/>
            <a:ext cx="1857600" cy="20319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9" name="Google Shape;159;p25"/>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6">
  <p:cSld name="CUSTOM_1_1">
    <p:spTree>
      <p:nvGrpSpPr>
        <p:cNvPr id="160" name="Shape 160"/>
        <p:cNvGrpSpPr/>
        <p:nvPr/>
      </p:nvGrpSpPr>
      <p:grpSpPr>
        <a:xfrm>
          <a:off x="0" y="0"/>
          <a:ext cx="0" cy="0"/>
          <a:chOff x="0" y="0"/>
          <a:chExt cx="0" cy="0"/>
        </a:xfrm>
      </p:grpSpPr>
      <p:sp>
        <p:nvSpPr>
          <p:cNvPr id="161" name="Google Shape;161;p26"/>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6"/>
          <p:cNvSpPr txBox="1"/>
          <p:nvPr>
            <p:ph idx="1" type="subTitle"/>
          </p:nvPr>
        </p:nvSpPr>
        <p:spPr>
          <a:xfrm>
            <a:off x="4800600" y="740624"/>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p:txBody>
      </p:sp>
      <p:sp>
        <p:nvSpPr>
          <p:cNvPr id="163" name="Google Shape;163;p26"/>
          <p:cNvSpPr txBox="1"/>
          <p:nvPr>
            <p:ph idx="2" type="subTitle"/>
          </p:nvPr>
        </p:nvSpPr>
        <p:spPr>
          <a:xfrm>
            <a:off x="4800600" y="1098397"/>
            <a:ext cx="3405000" cy="460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4" name="Google Shape;164;p26"/>
          <p:cNvSpPr txBox="1"/>
          <p:nvPr>
            <p:ph idx="3" type="subTitle"/>
          </p:nvPr>
        </p:nvSpPr>
        <p:spPr>
          <a:xfrm>
            <a:off x="4800600" y="3611735"/>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p:txBody>
      </p:sp>
      <p:sp>
        <p:nvSpPr>
          <p:cNvPr id="165" name="Google Shape;165;p26"/>
          <p:cNvSpPr txBox="1"/>
          <p:nvPr>
            <p:ph idx="4" type="subTitle"/>
          </p:nvPr>
        </p:nvSpPr>
        <p:spPr>
          <a:xfrm>
            <a:off x="4800600" y="2060915"/>
            <a:ext cx="3401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6" name="Google Shape;166;p26"/>
          <p:cNvSpPr txBox="1"/>
          <p:nvPr>
            <p:ph idx="5" type="subTitle"/>
          </p:nvPr>
        </p:nvSpPr>
        <p:spPr>
          <a:xfrm>
            <a:off x="4800600" y="1698951"/>
            <a:ext cx="1629000" cy="22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p:txBody>
      </p:sp>
      <p:sp>
        <p:nvSpPr>
          <p:cNvPr id="167" name="Google Shape;167;p26"/>
          <p:cNvSpPr txBox="1"/>
          <p:nvPr>
            <p:ph idx="6" type="subTitle"/>
          </p:nvPr>
        </p:nvSpPr>
        <p:spPr>
          <a:xfrm>
            <a:off x="4800600" y="3970871"/>
            <a:ext cx="3401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8" name="Google Shape;168;p26"/>
          <p:cNvSpPr txBox="1"/>
          <p:nvPr>
            <p:ph type="title"/>
          </p:nvPr>
        </p:nvSpPr>
        <p:spPr>
          <a:xfrm>
            <a:off x="603150" y="1892800"/>
            <a:ext cx="2044200" cy="119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9" name="Google Shape;169;p26"/>
          <p:cNvSpPr txBox="1"/>
          <p:nvPr>
            <p:ph idx="7" type="subTitle"/>
          </p:nvPr>
        </p:nvSpPr>
        <p:spPr>
          <a:xfrm>
            <a:off x="4800600" y="3020457"/>
            <a:ext cx="3401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70" name="Google Shape;170;p26"/>
          <p:cNvSpPr txBox="1"/>
          <p:nvPr>
            <p:ph idx="8" type="subTitle"/>
          </p:nvPr>
        </p:nvSpPr>
        <p:spPr>
          <a:xfrm>
            <a:off x="4800600" y="2658653"/>
            <a:ext cx="1629000" cy="22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1_1">
    <p:spTree>
      <p:nvGrpSpPr>
        <p:cNvPr id="171" name="Shape 171"/>
        <p:cNvGrpSpPr/>
        <p:nvPr/>
      </p:nvGrpSpPr>
      <p:grpSpPr>
        <a:xfrm>
          <a:off x="0" y="0"/>
          <a:ext cx="0" cy="0"/>
          <a:chOff x="0" y="0"/>
          <a:chExt cx="0" cy="0"/>
        </a:xfrm>
      </p:grpSpPr>
      <p:sp>
        <p:nvSpPr>
          <p:cNvPr id="172" name="Google Shape;172;p27"/>
          <p:cNvSpPr/>
          <p:nvPr/>
        </p:nvSpPr>
        <p:spPr>
          <a:xfrm>
            <a:off x="0" y="2571750"/>
            <a:ext cx="9144000" cy="25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3" name="Google Shape;173;p27"/>
          <p:cNvSpPr txBox="1"/>
          <p:nvPr>
            <p:ph idx="1" type="subTitle"/>
          </p:nvPr>
        </p:nvSpPr>
        <p:spPr>
          <a:xfrm>
            <a:off x="3878479" y="3404434"/>
            <a:ext cx="13806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174" name="Google Shape;174;p27"/>
          <p:cNvSpPr txBox="1"/>
          <p:nvPr>
            <p:ph idx="2" type="subTitle"/>
          </p:nvPr>
        </p:nvSpPr>
        <p:spPr>
          <a:xfrm>
            <a:off x="3621679" y="3707085"/>
            <a:ext cx="18942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600">
                <a:solidFill>
                  <a:schemeClr val="lt1"/>
                </a:solidFill>
              </a:defRPr>
            </a:lvl2pPr>
            <a:lvl3pPr lvl="2" rtl="0" algn="ctr">
              <a:lnSpc>
                <a:spcPct val="100000"/>
              </a:lnSpc>
              <a:spcBef>
                <a:spcPts val="0"/>
              </a:spcBef>
              <a:spcAft>
                <a:spcPts val="0"/>
              </a:spcAft>
              <a:buNone/>
              <a:defRPr sz="1600">
                <a:solidFill>
                  <a:schemeClr val="lt1"/>
                </a:solidFill>
              </a:defRPr>
            </a:lvl3pPr>
            <a:lvl4pPr lvl="3" rtl="0" algn="ctr">
              <a:lnSpc>
                <a:spcPct val="100000"/>
              </a:lnSpc>
              <a:spcBef>
                <a:spcPts val="0"/>
              </a:spcBef>
              <a:spcAft>
                <a:spcPts val="0"/>
              </a:spcAft>
              <a:buNone/>
              <a:defRPr sz="1600">
                <a:solidFill>
                  <a:schemeClr val="lt1"/>
                </a:solidFill>
              </a:defRPr>
            </a:lvl4pPr>
            <a:lvl5pPr lvl="4" rtl="0" algn="ctr">
              <a:lnSpc>
                <a:spcPct val="100000"/>
              </a:lnSpc>
              <a:spcBef>
                <a:spcPts val="0"/>
              </a:spcBef>
              <a:spcAft>
                <a:spcPts val="0"/>
              </a:spcAft>
              <a:buNone/>
              <a:defRPr sz="1600">
                <a:solidFill>
                  <a:schemeClr val="lt1"/>
                </a:solidFill>
              </a:defRPr>
            </a:lvl5pPr>
            <a:lvl6pPr lvl="5" rtl="0" algn="ctr">
              <a:lnSpc>
                <a:spcPct val="100000"/>
              </a:lnSpc>
              <a:spcBef>
                <a:spcPts val="0"/>
              </a:spcBef>
              <a:spcAft>
                <a:spcPts val="0"/>
              </a:spcAft>
              <a:buNone/>
              <a:defRPr sz="1600">
                <a:solidFill>
                  <a:schemeClr val="lt1"/>
                </a:solidFill>
              </a:defRPr>
            </a:lvl6pPr>
            <a:lvl7pPr lvl="6" rtl="0" algn="ctr">
              <a:lnSpc>
                <a:spcPct val="100000"/>
              </a:lnSpc>
              <a:spcBef>
                <a:spcPts val="0"/>
              </a:spcBef>
              <a:spcAft>
                <a:spcPts val="0"/>
              </a:spcAft>
              <a:buNone/>
              <a:defRPr sz="1600">
                <a:solidFill>
                  <a:schemeClr val="lt1"/>
                </a:solidFill>
              </a:defRPr>
            </a:lvl7pPr>
            <a:lvl8pPr lvl="7" rtl="0" algn="ctr">
              <a:lnSpc>
                <a:spcPct val="100000"/>
              </a:lnSpc>
              <a:spcBef>
                <a:spcPts val="0"/>
              </a:spcBef>
              <a:spcAft>
                <a:spcPts val="0"/>
              </a:spcAft>
              <a:buNone/>
              <a:defRPr sz="1600">
                <a:solidFill>
                  <a:schemeClr val="lt1"/>
                </a:solidFill>
              </a:defRPr>
            </a:lvl8pPr>
            <a:lvl9pPr lvl="8" rtl="0" algn="ctr">
              <a:lnSpc>
                <a:spcPct val="100000"/>
              </a:lnSpc>
              <a:spcBef>
                <a:spcPts val="0"/>
              </a:spcBef>
              <a:spcAft>
                <a:spcPts val="0"/>
              </a:spcAft>
              <a:buNone/>
              <a:defRPr sz="1600">
                <a:solidFill>
                  <a:schemeClr val="lt1"/>
                </a:solidFill>
              </a:defRPr>
            </a:lvl9pPr>
          </a:lstStyle>
          <a:p/>
        </p:txBody>
      </p:sp>
      <p:sp>
        <p:nvSpPr>
          <p:cNvPr id="175" name="Google Shape;175;p27"/>
          <p:cNvSpPr txBox="1"/>
          <p:nvPr>
            <p:ph idx="3" type="subTitle"/>
          </p:nvPr>
        </p:nvSpPr>
        <p:spPr>
          <a:xfrm>
            <a:off x="1160379" y="3404434"/>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176" name="Google Shape;176;p27"/>
          <p:cNvSpPr txBox="1"/>
          <p:nvPr>
            <p:ph idx="4" type="subTitle"/>
          </p:nvPr>
        </p:nvSpPr>
        <p:spPr>
          <a:xfrm>
            <a:off x="6347879" y="3707085"/>
            <a:ext cx="18927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600">
                <a:solidFill>
                  <a:schemeClr val="lt1"/>
                </a:solidFill>
              </a:defRPr>
            </a:lvl2pPr>
            <a:lvl3pPr lvl="2" rtl="0" algn="ctr">
              <a:lnSpc>
                <a:spcPct val="100000"/>
              </a:lnSpc>
              <a:spcBef>
                <a:spcPts val="0"/>
              </a:spcBef>
              <a:spcAft>
                <a:spcPts val="0"/>
              </a:spcAft>
              <a:buNone/>
              <a:defRPr sz="1600">
                <a:solidFill>
                  <a:schemeClr val="lt1"/>
                </a:solidFill>
              </a:defRPr>
            </a:lvl3pPr>
            <a:lvl4pPr lvl="3" rtl="0" algn="ctr">
              <a:lnSpc>
                <a:spcPct val="100000"/>
              </a:lnSpc>
              <a:spcBef>
                <a:spcPts val="0"/>
              </a:spcBef>
              <a:spcAft>
                <a:spcPts val="0"/>
              </a:spcAft>
              <a:buNone/>
              <a:defRPr sz="1600">
                <a:solidFill>
                  <a:schemeClr val="lt1"/>
                </a:solidFill>
              </a:defRPr>
            </a:lvl4pPr>
            <a:lvl5pPr lvl="4" rtl="0" algn="ctr">
              <a:lnSpc>
                <a:spcPct val="100000"/>
              </a:lnSpc>
              <a:spcBef>
                <a:spcPts val="0"/>
              </a:spcBef>
              <a:spcAft>
                <a:spcPts val="0"/>
              </a:spcAft>
              <a:buNone/>
              <a:defRPr sz="1600">
                <a:solidFill>
                  <a:schemeClr val="lt1"/>
                </a:solidFill>
              </a:defRPr>
            </a:lvl5pPr>
            <a:lvl6pPr lvl="5" rtl="0" algn="ctr">
              <a:lnSpc>
                <a:spcPct val="100000"/>
              </a:lnSpc>
              <a:spcBef>
                <a:spcPts val="0"/>
              </a:spcBef>
              <a:spcAft>
                <a:spcPts val="0"/>
              </a:spcAft>
              <a:buNone/>
              <a:defRPr sz="1600">
                <a:solidFill>
                  <a:schemeClr val="lt1"/>
                </a:solidFill>
              </a:defRPr>
            </a:lvl6pPr>
            <a:lvl7pPr lvl="6" rtl="0" algn="ctr">
              <a:lnSpc>
                <a:spcPct val="100000"/>
              </a:lnSpc>
              <a:spcBef>
                <a:spcPts val="0"/>
              </a:spcBef>
              <a:spcAft>
                <a:spcPts val="0"/>
              </a:spcAft>
              <a:buNone/>
              <a:defRPr sz="1600">
                <a:solidFill>
                  <a:schemeClr val="lt1"/>
                </a:solidFill>
              </a:defRPr>
            </a:lvl7pPr>
            <a:lvl8pPr lvl="7" rtl="0" algn="ctr">
              <a:lnSpc>
                <a:spcPct val="100000"/>
              </a:lnSpc>
              <a:spcBef>
                <a:spcPts val="0"/>
              </a:spcBef>
              <a:spcAft>
                <a:spcPts val="0"/>
              </a:spcAft>
              <a:buNone/>
              <a:defRPr sz="1600">
                <a:solidFill>
                  <a:schemeClr val="lt1"/>
                </a:solidFill>
              </a:defRPr>
            </a:lvl8pPr>
            <a:lvl9pPr lvl="8" rtl="0" algn="ctr">
              <a:lnSpc>
                <a:spcPct val="100000"/>
              </a:lnSpc>
              <a:spcBef>
                <a:spcPts val="0"/>
              </a:spcBef>
              <a:spcAft>
                <a:spcPts val="0"/>
              </a:spcAft>
              <a:buNone/>
              <a:defRPr sz="1600">
                <a:solidFill>
                  <a:schemeClr val="lt1"/>
                </a:solidFill>
              </a:defRPr>
            </a:lvl9pPr>
          </a:lstStyle>
          <a:p/>
        </p:txBody>
      </p:sp>
      <p:sp>
        <p:nvSpPr>
          <p:cNvPr id="177" name="Google Shape;177;p27"/>
          <p:cNvSpPr txBox="1"/>
          <p:nvPr>
            <p:ph idx="5" type="subTitle"/>
          </p:nvPr>
        </p:nvSpPr>
        <p:spPr>
          <a:xfrm>
            <a:off x="6607154" y="3403984"/>
            <a:ext cx="1380600" cy="31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178" name="Google Shape;178;p27"/>
          <p:cNvSpPr txBox="1"/>
          <p:nvPr>
            <p:ph idx="6" type="subTitle"/>
          </p:nvPr>
        </p:nvSpPr>
        <p:spPr>
          <a:xfrm>
            <a:off x="903429" y="3707085"/>
            <a:ext cx="18927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600">
                <a:solidFill>
                  <a:schemeClr val="lt1"/>
                </a:solidFill>
              </a:defRPr>
            </a:lvl2pPr>
            <a:lvl3pPr lvl="2" rtl="0" algn="ctr">
              <a:lnSpc>
                <a:spcPct val="100000"/>
              </a:lnSpc>
              <a:spcBef>
                <a:spcPts val="0"/>
              </a:spcBef>
              <a:spcAft>
                <a:spcPts val="0"/>
              </a:spcAft>
              <a:buNone/>
              <a:defRPr sz="1600">
                <a:solidFill>
                  <a:schemeClr val="lt1"/>
                </a:solidFill>
              </a:defRPr>
            </a:lvl3pPr>
            <a:lvl4pPr lvl="3" rtl="0" algn="ctr">
              <a:lnSpc>
                <a:spcPct val="100000"/>
              </a:lnSpc>
              <a:spcBef>
                <a:spcPts val="0"/>
              </a:spcBef>
              <a:spcAft>
                <a:spcPts val="0"/>
              </a:spcAft>
              <a:buNone/>
              <a:defRPr sz="1600">
                <a:solidFill>
                  <a:schemeClr val="lt1"/>
                </a:solidFill>
              </a:defRPr>
            </a:lvl4pPr>
            <a:lvl5pPr lvl="4" rtl="0" algn="ctr">
              <a:lnSpc>
                <a:spcPct val="100000"/>
              </a:lnSpc>
              <a:spcBef>
                <a:spcPts val="0"/>
              </a:spcBef>
              <a:spcAft>
                <a:spcPts val="0"/>
              </a:spcAft>
              <a:buNone/>
              <a:defRPr sz="1600">
                <a:solidFill>
                  <a:schemeClr val="lt1"/>
                </a:solidFill>
              </a:defRPr>
            </a:lvl5pPr>
            <a:lvl6pPr lvl="5" rtl="0" algn="ctr">
              <a:lnSpc>
                <a:spcPct val="100000"/>
              </a:lnSpc>
              <a:spcBef>
                <a:spcPts val="0"/>
              </a:spcBef>
              <a:spcAft>
                <a:spcPts val="0"/>
              </a:spcAft>
              <a:buNone/>
              <a:defRPr sz="1600">
                <a:solidFill>
                  <a:schemeClr val="lt1"/>
                </a:solidFill>
              </a:defRPr>
            </a:lvl6pPr>
            <a:lvl7pPr lvl="6" rtl="0" algn="ctr">
              <a:lnSpc>
                <a:spcPct val="100000"/>
              </a:lnSpc>
              <a:spcBef>
                <a:spcPts val="0"/>
              </a:spcBef>
              <a:spcAft>
                <a:spcPts val="0"/>
              </a:spcAft>
              <a:buNone/>
              <a:defRPr sz="1600">
                <a:solidFill>
                  <a:schemeClr val="lt1"/>
                </a:solidFill>
              </a:defRPr>
            </a:lvl7pPr>
            <a:lvl8pPr lvl="7" rtl="0" algn="ctr">
              <a:lnSpc>
                <a:spcPct val="100000"/>
              </a:lnSpc>
              <a:spcBef>
                <a:spcPts val="0"/>
              </a:spcBef>
              <a:spcAft>
                <a:spcPts val="0"/>
              </a:spcAft>
              <a:buNone/>
              <a:defRPr sz="1600">
                <a:solidFill>
                  <a:schemeClr val="lt1"/>
                </a:solidFill>
              </a:defRPr>
            </a:lvl8pPr>
            <a:lvl9pPr lvl="8" rtl="0" algn="ctr">
              <a:lnSpc>
                <a:spcPct val="100000"/>
              </a:lnSpc>
              <a:spcBef>
                <a:spcPts val="0"/>
              </a:spcBef>
              <a:spcAft>
                <a:spcPts val="0"/>
              </a:spcAft>
              <a:buNone/>
              <a:defRPr sz="1600">
                <a:solidFill>
                  <a:schemeClr val="lt1"/>
                </a:solidFill>
              </a:defRPr>
            </a:lvl9pPr>
          </a:lstStyle>
          <a:p/>
        </p:txBody>
      </p:sp>
      <p:sp>
        <p:nvSpPr>
          <p:cNvPr id="179" name="Google Shape;179;p27"/>
          <p:cNvSpPr txBox="1"/>
          <p:nvPr>
            <p:ph type="title"/>
          </p:nvPr>
        </p:nvSpPr>
        <p:spPr>
          <a:xfrm>
            <a:off x="1092825" y="316735"/>
            <a:ext cx="6951900" cy="66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0" name="Google Shape;180;p27"/>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27"/>
          <p:cNvGrpSpPr/>
          <p:nvPr/>
        </p:nvGrpSpPr>
        <p:grpSpPr>
          <a:xfrm>
            <a:off x="101550" y="2571913"/>
            <a:ext cx="8941926" cy="2465867"/>
            <a:chOff x="101550" y="4001975"/>
            <a:chExt cx="8941926" cy="1035600"/>
          </a:xfrm>
        </p:grpSpPr>
        <p:cxnSp>
          <p:nvCxnSpPr>
            <p:cNvPr id="182" name="Google Shape;182;p27"/>
            <p:cNvCxnSpPr/>
            <p:nvPr/>
          </p:nvCxnSpPr>
          <p:spPr>
            <a:xfrm>
              <a:off x="102576" y="5037402"/>
              <a:ext cx="8940900" cy="0"/>
            </a:xfrm>
            <a:prstGeom prst="straightConnector1">
              <a:avLst/>
            </a:prstGeom>
            <a:noFill/>
            <a:ln cap="flat" cmpd="sng" w="19050">
              <a:solidFill>
                <a:schemeClr val="lt1"/>
              </a:solidFill>
              <a:prstDash val="solid"/>
              <a:round/>
              <a:headEnd len="med" w="med" type="none"/>
              <a:tailEnd len="med" w="med" type="none"/>
            </a:ln>
          </p:spPr>
        </p:cxnSp>
        <p:cxnSp>
          <p:nvCxnSpPr>
            <p:cNvPr id="183" name="Google Shape;183;p27"/>
            <p:cNvCxnSpPr/>
            <p:nvPr/>
          </p:nvCxnSpPr>
          <p:spPr>
            <a:xfrm>
              <a:off x="9042449" y="4001975"/>
              <a:ext cx="0" cy="1035600"/>
            </a:xfrm>
            <a:prstGeom prst="straightConnector1">
              <a:avLst/>
            </a:prstGeom>
            <a:noFill/>
            <a:ln cap="flat" cmpd="sng" w="19050">
              <a:solidFill>
                <a:schemeClr val="lt1"/>
              </a:solidFill>
              <a:prstDash val="solid"/>
              <a:round/>
              <a:headEnd len="med" w="med" type="none"/>
              <a:tailEnd len="med" w="med" type="none"/>
            </a:ln>
          </p:spPr>
        </p:cxnSp>
        <p:cxnSp>
          <p:nvCxnSpPr>
            <p:cNvPr id="184" name="Google Shape;184;p27"/>
            <p:cNvCxnSpPr/>
            <p:nvPr/>
          </p:nvCxnSpPr>
          <p:spPr>
            <a:xfrm>
              <a:off x="101550" y="4001975"/>
              <a:ext cx="0" cy="103560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2">
  <p:cSld name="CUSTOM_2">
    <p:spTree>
      <p:nvGrpSpPr>
        <p:cNvPr id="185" name="Shape 185"/>
        <p:cNvGrpSpPr/>
        <p:nvPr/>
      </p:nvGrpSpPr>
      <p:grpSpPr>
        <a:xfrm>
          <a:off x="0" y="0"/>
          <a:ext cx="0" cy="0"/>
          <a:chOff x="0" y="0"/>
          <a:chExt cx="0" cy="0"/>
        </a:xfrm>
      </p:grpSpPr>
      <p:sp>
        <p:nvSpPr>
          <p:cNvPr id="186" name="Google Shape;186;p28"/>
          <p:cNvSpPr txBox="1"/>
          <p:nvPr>
            <p:ph idx="1" type="subTitle"/>
          </p:nvPr>
        </p:nvSpPr>
        <p:spPr>
          <a:xfrm>
            <a:off x="1097425" y="1419650"/>
            <a:ext cx="1378800" cy="30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187" name="Google Shape;187;p28"/>
          <p:cNvSpPr txBox="1"/>
          <p:nvPr>
            <p:ph idx="2" type="subTitle"/>
          </p:nvPr>
        </p:nvSpPr>
        <p:spPr>
          <a:xfrm>
            <a:off x="491125" y="1770605"/>
            <a:ext cx="19851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188" name="Google Shape;188;p28"/>
          <p:cNvSpPr txBox="1"/>
          <p:nvPr>
            <p:ph idx="3" type="subTitle"/>
          </p:nvPr>
        </p:nvSpPr>
        <p:spPr>
          <a:xfrm>
            <a:off x="1097425" y="2669875"/>
            <a:ext cx="1378800" cy="30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189" name="Google Shape;189;p28"/>
          <p:cNvSpPr txBox="1"/>
          <p:nvPr>
            <p:ph idx="4" type="subTitle"/>
          </p:nvPr>
        </p:nvSpPr>
        <p:spPr>
          <a:xfrm>
            <a:off x="492025" y="3022471"/>
            <a:ext cx="19842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190" name="Google Shape;190;p28"/>
          <p:cNvSpPr txBox="1"/>
          <p:nvPr>
            <p:ph idx="5" type="subTitle"/>
          </p:nvPr>
        </p:nvSpPr>
        <p:spPr>
          <a:xfrm>
            <a:off x="6688052" y="1419650"/>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191" name="Google Shape;191;p28"/>
          <p:cNvSpPr txBox="1"/>
          <p:nvPr>
            <p:ph idx="6" type="subTitle"/>
          </p:nvPr>
        </p:nvSpPr>
        <p:spPr>
          <a:xfrm>
            <a:off x="6688052" y="1767956"/>
            <a:ext cx="1985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92" name="Google Shape;192;p28"/>
          <p:cNvSpPr txBox="1"/>
          <p:nvPr>
            <p:ph idx="7" type="subTitle"/>
          </p:nvPr>
        </p:nvSpPr>
        <p:spPr>
          <a:xfrm>
            <a:off x="6668083" y="2667313"/>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193" name="Google Shape;193;p28"/>
          <p:cNvSpPr txBox="1"/>
          <p:nvPr>
            <p:ph idx="8" type="subTitle"/>
          </p:nvPr>
        </p:nvSpPr>
        <p:spPr>
          <a:xfrm>
            <a:off x="6668083" y="3023302"/>
            <a:ext cx="19842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94" name="Google Shape;194;p28"/>
          <p:cNvSpPr txBox="1"/>
          <p:nvPr>
            <p:ph type="title"/>
          </p:nvPr>
        </p:nvSpPr>
        <p:spPr>
          <a:xfrm>
            <a:off x="2680670" y="442691"/>
            <a:ext cx="38343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5" name="Google Shape;195;p28"/>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3">
  <p:cSld name="CUSTOM_2_1">
    <p:spTree>
      <p:nvGrpSpPr>
        <p:cNvPr id="196" name="Shape 196"/>
        <p:cNvGrpSpPr/>
        <p:nvPr/>
      </p:nvGrpSpPr>
      <p:grpSpPr>
        <a:xfrm>
          <a:off x="0" y="0"/>
          <a:ext cx="0" cy="0"/>
          <a:chOff x="0" y="0"/>
          <a:chExt cx="0" cy="0"/>
        </a:xfrm>
      </p:grpSpPr>
      <p:sp>
        <p:nvSpPr>
          <p:cNvPr id="197" name="Google Shape;197;p29"/>
          <p:cNvSpPr txBox="1"/>
          <p:nvPr>
            <p:ph idx="1" type="subTitle"/>
          </p:nvPr>
        </p:nvSpPr>
        <p:spPr>
          <a:xfrm>
            <a:off x="3892017" y="1621113"/>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198" name="Google Shape;198;p29"/>
          <p:cNvSpPr txBox="1"/>
          <p:nvPr>
            <p:ph idx="2" type="subTitle"/>
          </p:nvPr>
        </p:nvSpPr>
        <p:spPr>
          <a:xfrm>
            <a:off x="669289" y="1492789"/>
            <a:ext cx="17631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500">
                <a:solidFill>
                  <a:schemeClr val="dk1"/>
                </a:solidFill>
              </a:defRPr>
            </a:lvl2pPr>
            <a:lvl3pPr lvl="2" rtl="0" algn="r">
              <a:lnSpc>
                <a:spcPct val="100000"/>
              </a:lnSpc>
              <a:spcBef>
                <a:spcPts val="0"/>
              </a:spcBef>
              <a:spcAft>
                <a:spcPts val="0"/>
              </a:spcAft>
              <a:buNone/>
              <a:defRPr sz="1500">
                <a:solidFill>
                  <a:schemeClr val="dk1"/>
                </a:solidFill>
              </a:defRPr>
            </a:lvl3pPr>
            <a:lvl4pPr lvl="3" rtl="0" algn="r">
              <a:lnSpc>
                <a:spcPct val="100000"/>
              </a:lnSpc>
              <a:spcBef>
                <a:spcPts val="0"/>
              </a:spcBef>
              <a:spcAft>
                <a:spcPts val="0"/>
              </a:spcAft>
              <a:buNone/>
              <a:defRPr sz="1500">
                <a:solidFill>
                  <a:schemeClr val="dk1"/>
                </a:solidFill>
              </a:defRPr>
            </a:lvl4pPr>
            <a:lvl5pPr lvl="4" rtl="0" algn="r">
              <a:lnSpc>
                <a:spcPct val="100000"/>
              </a:lnSpc>
              <a:spcBef>
                <a:spcPts val="0"/>
              </a:spcBef>
              <a:spcAft>
                <a:spcPts val="0"/>
              </a:spcAft>
              <a:buNone/>
              <a:defRPr sz="1500">
                <a:solidFill>
                  <a:schemeClr val="dk1"/>
                </a:solidFill>
              </a:defRPr>
            </a:lvl5pPr>
            <a:lvl6pPr lvl="5" rtl="0" algn="r">
              <a:lnSpc>
                <a:spcPct val="100000"/>
              </a:lnSpc>
              <a:spcBef>
                <a:spcPts val="0"/>
              </a:spcBef>
              <a:spcAft>
                <a:spcPts val="0"/>
              </a:spcAft>
              <a:buNone/>
              <a:defRPr sz="1500">
                <a:solidFill>
                  <a:schemeClr val="dk1"/>
                </a:solidFill>
              </a:defRPr>
            </a:lvl6pPr>
            <a:lvl7pPr lvl="6" rtl="0" algn="r">
              <a:lnSpc>
                <a:spcPct val="100000"/>
              </a:lnSpc>
              <a:spcBef>
                <a:spcPts val="0"/>
              </a:spcBef>
              <a:spcAft>
                <a:spcPts val="0"/>
              </a:spcAft>
              <a:buNone/>
              <a:defRPr sz="1500">
                <a:solidFill>
                  <a:schemeClr val="dk1"/>
                </a:solidFill>
              </a:defRPr>
            </a:lvl7pPr>
            <a:lvl8pPr lvl="7" rtl="0" algn="r">
              <a:lnSpc>
                <a:spcPct val="100000"/>
              </a:lnSpc>
              <a:spcBef>
                <a:spcPts val="0"/>
              </a:spcBef>
              <a:spcAft>
                <a:spcPts val="0"/>
              </a:spcAft>
              <a:buNone/>
              <a:defRPr sz="1500">
                <a:solidFill>
                  <a:schemeClr val="dk1"/>
                </a:solidFill>
              </a:defRPr>
            </a:lvl8pPr>
            <a:lvl9pPr lvl="8" rtl="0" algn="r">
              <a:lnSpc>
                <a:spcPct val="100000"/>
              </a:lnSpc>
              <a:spcBef>
                <a:spcPts val="0"/>
              </a:spcBef>
              <a:spcAft>
                <a:spcPts val="0"/>
              </a:spcAft>
              <a:buNone/>
              <a:defRPr sz="1500">
                <a:solidFill>
                  <a:schemeClr val="dk1"/>
                </a:solidFill>
              </a:defRPr>
            </a:lvl9pPr>
          </a:lstStyle>
          <a:p/>
        </p:txBody>
      </p:sp>
      <p:sp>
        <p:nvSpPr>
          <p:cNvPr id="199" name="Google Shape;199;p29"/>
          <p:cNvSpPr txBox="1"/>
          <p:nvPr>
            <p:ph idx="3" type="subTitle"/>
          </p:nvPr>
        </p:nvSpPr>
        <p:spPr>
          <a:xfrm>
            <a:off x="3882600" y="2739825"/>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200" name="Google Shape;200;p29"/>
          <p:cNvSpPr txBox="1"/>
          <p:nvPr>
            <p:ph idx="4" type="subTitle"/>
          </p:nvPr>
        </p:nvSpPr>
        <p:spPr>
          <a:xfrm>
            <a:off x="667489" y="2603622"/>
            <a:ext cx="17649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500">
                <a:solidFill>
                  <a:schemeClr val="dk1"/>
                </a:solidFill>
              </a:defRPr>
            </a:lvl2pPr>
            <a:lvl3pPr lvl="2" rtl="0" algn="r">
              <a:lnSpc>
                <a:spcPct val="100000"/>
              </a:lnSpc>
              <a:spcBef>
                <a:spcPts val="0"/>
              </a:spcBef>
              <a:spcAft>
                <a:spcPts val="0"/>
              </a:spcAft>
              <a:buNone/>
              <a:defRPr sz="1500">
                <a:solidFill>
                  <a:schemeClr val="dk1"/>
                </a:solidFill>
              </a:defRPr>
            </a:lvl3pPr>
            <a:lvl4pPr lvl="3" rtl="0" algn="r">
              <a:lnSpc>
                <a:spcPct val="100000"/>
              </a:lnSpc>
              <a:spcBef>
                <a:spcPts val="0"/>
              </a:spcBef>
              <a:spcAft>
                <a:spcPts val="0"/>
              </a:spcAft>
              <a:buNone/>
              <a:defRPr sz="1500">
                <a:solidFill>
                  <a:schemeClr val="dk1"/>
                </a:solidFill>
              </a:defRPr>
            </a:lvl4pPr>
            <a:lvl5pPr lvl="4" rtl="0" algn="r">
              <a:lnSpc>
                <a:spcPct val="100000"/>
              </a:lnSpc>
              <a:spcBef>
                <a:spcPts val="0"/>
              </a:spcBef>
              <a:spcAft>
                <a:spcPts val="0"/>
              </a:spcAft>
              <a:buNone/>
              <a:defRPr sz="1500">
                <a:solidFill>
                  <a:schemeClr val="dk1"/>
                </a:solidFill>
              </a:defRPr>
            </a:lvl5pPr>
            <a:lvl6pPr lvl="5" rtl="0" algn="r">
              <a:lnSpc>
                <a:spcPct val="100000"/>
              </a:lnSpc>
              <a:spcBef>
                <a:spcPts val="0"/>
              </a:spcBef>
              <a:spcAft>
                <a:spcPts val="0"/>
              </a:spcAft>
              <a:buNone/>
              <a:defRPr sz="1500">
                <a:solidFill>
                  <a:schemeClr val="dk1"/>
                </a:solidFill>
              </a:defRPr>
            </a:lvl6pPr>
            <a:lvl7pPr lvl="6" rtl="0" algn="r">
              <a:lnSpc>
                <a:spcPct val="100000"/>
              </a:lnSpc>
              <a:spcBef>
                <a:spcPts val="0"/>
              </a:spcBef>
              <a:spcAft>
                <a:spcPts val="0"/>
              </a:spcAft>
              <a:buNone/>
              <a:defRPr sz="1500">
                <a:solidFill>
                  <a:schemeClr val="dk1"/>
                </a:solidFill>
              </a:defRPr>
            </a:lvl7pPr>
            <a:lvl8pPr lvl="7" rtl="0" algn="r">
              <a:lnSpc>
                <a:spcPct val="100000"/>
              </a:lnSpc>
              <a:spcBef>
                <a:spcPts val="0"/>
              </a:spcBef>
              <a:spcAft>
                <a:spcPts val="0"/>
              </a:spcAft>
              <a:buNone/>
              <a:defRPr sz="1500">
                <a:solidFill>
                  <a:schemeClr val="dk1"/>
                </a:solidFill>
              </a:defRPr>
            </a:lvl8pPr>
            <a:lvl9pPr lvl="8" rtl="0" algn="r">
              <a:lnSpc>
                <a:spcPct val="100000"/>
              </a:lnSpc>
              <a:spcBef>
                <a:spcPts val="0"/>
              </a:spcBef>
              <a:spcAft>
                <a:spcPts val="0"/>
              </a:spcAft>
              <a:buNone/>
              <a:defRPr sz="1500">
                <a:solidFill>
                  <a:schemeClr val="dk1"/>
                </a:solidFill>
              </a:defRPr>
            </a:lvl9pPr>
          </a:lstStyle>
          <a:p/>
        </p:txBody>
      </p:sp>
      <p:sp>
        <p:nvSpPr>
          <p:cNvPr id="201" name="Google Shape;201;p29"/>
          <p:cNvSpPr txBox="1"/>
          <p:nvPr>
            <p:ph idx="5" type="subTitle"/>
          </p:nvPr>
        </p:nvSpPr>
        <p:spPr>
          <a:xfrm>
            <a:off x="3892017" y="2179013"/>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202" name="Google Shape;202;p29"/>
          <p:cNvSpPr txBox="1"/>
          <p:nvPr>
            <p:ph idx="6" type="subTitle"/>
          </p:nvPr>
        </p:nvSpPr>
        <p:spPr>
          <a:xfrm>
            <a:off x="6711611" y="2024790"/>
            <a:ext cx="17649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500">
                <a:solidFill>
                  <a:schemeClr val="dk1"/>
                </a:solidFill>
              </a:defRPr>
            </a:lvl2pPr>
            <a:lvl3pPr lvl="2" rtl="0">
              <a:lnSpc>
                <a:spcPct val="100000"/>
              </a:lnSpc>
              <a:spcBef>
                <a:spcPts val="0"/>
              </a:spcBef>
              <a:spcAft>
                <a:spcPts val="0"/>
              </a:spcAft>
              <a:buNone/>
              <a:defRPr sz="1500">
                <a:solidFill>
                  <a:schemeClr val="dk1"/>
                </a:solidFill>
              </a:defRPr>
            </a:lvl3pPr>
            <a:lvl4pPr lvl="3" rtl="0">
              <a:lnSpc>
                <a:spcPct val="100000"/>
              </a:lnSpc>
              <a:spcBef>
                <a:spcPts val="0"/>
              </a:spcBef>
              <a:spcAft>
                <a:spcPts val="0"/>
              </a:spcAft>
              <a:buNone/>
              <a:defRPr sz="1500">
                <a:solidFill>
                  <a:schemeClr val="dk1"/>
                </a:solidFill>
              </a:defRPr>
            </a:lvl4pPr>
            <a:lvl5pPr lvl="4" rtl="0">
              <a:lnSpc>
                <a:spcPct val="100000"/>
              </a:lnSpc>
              <a:spcBef>
                <a:spcPts val="0"/>
              </a:spcBef>
              <a:spcAft>
                <a:spcPts val="0"/>
              </a:spcAft>
              <a:buNone/>
              <a:defRPr sz="1500">
                <a:solidFill>
                  <a:schemeClr val="dk1"/>
                </a:solidFill>
              </a:defRPr>
            </a:lvl5pPr>
            <a:lvl6pPr lvl="5" rtl="0">
              <a:lnSpc>
                <a:spcPct val="100000"/>
              </a:lnSpc>
              <a:spcBef>
                <a:spcPts val="0"/>
              </a:spcBef>
              <a:spcAft>
                <a:spcPts val="0"/>
              </a:spcAft>
              <a:buNone/>
              <a:defRPr sz="1500">
                <a:solidFill>
                  <a:schemeClr val="dk1"/>
                </a:solidFill>
              </a:defRPr>
            </a:lvl6pPr>
            <a:lvl7pPr lvl="6" rtl="0">
              <a:lnSpc>
                <a:spcPct val="100000"/>
              </a:lnSpc>
              <a:spcBef>
                <a:spcPts val="0"/>
              </a:spcBef>
              <a:spcAft>
                <a:spcPts val="0"/>
              </a:spcAft>
              <a:buNone/>
              <a:defRPr sz="1500">
                <a:solidFill>
                  <a:schemeClr val="dk1"/>
                </a:solidFill>
              </a:defRPr>
            </a:lvl7pPr>
            <a:lvl8pPr lvl="7" rtl="0">
              <a:lnSpc>
                <a:spcPct val="100000"/>
              </a:lnSpc>
              <a:spcBef>
                <a:spcPts val="0"/>
              </a:spcBef>
              <a:spcAft>
                <a:spcPts val="0"/>
              </a:spcAft>
              <a:buNone/>
              <a:defRPr sz="1500">
                <a:solidFill>
                  <a:schemeClr val="dk1"/>
                </a:solidFill>
              </a:defRPr>
            </a:lvl8pPr>
            <a:lvl9pPr lvl="8" rtl="0">
              <a:lnSpc>
                <a:spcPct val="100000"/>
              </a:lnSpc>
              <a:spcBef>
                <a:spcPts val="0"/>
              </a:spcBef>
              <a:spcAft>
                <a:spcPts val="0"/>
              </a:spcAft>
              <a:buNone/>
              <a:defRPr sz="1500">
                <a:solidFill>
                  <a:schemeClr val="dk1"/>
                </a:solidFill>
              </a:defRPr>
            </a:lvl9pPr>
          </a:lstStyle>
          <a:p/>
        </p:txBody>
      </p:sp>
      <p:sp>
        <p:nvSpPr>
          <p:cNvPr id="203" name="Google Shape;203;p29"/>
          <p:cNvSpPr txBox="1"/>
          <p:nvPr>
            <p:ph idx="7" type="subTitle"/>
          </p:nvPr>
        </p:nvSpPr>
        <p:spPr>
          <a:xfrm>
            <a:off x="3882600" y="3293614"/>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204" name="Google Shape;204;p29"/>
          <p:cNvSpPr txBox="1"/>
          <p:nvPr>
            <p:ph idx="8" type="subTitle"/>
          </p:nvPr>
        </p:nvSpPr>
        <p:spPr>
          <a:xfrm>
            <a:off x="6711611" y="3175052"/>
            <a:ext cx="17649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500">
                <a:solidFill>
                  <a:schemeClr val="dk1"/>
                </a:solidFill>
              </a:defRPr>
            </a:lvl2pPr>
            <a:lvl3pPr lvl="2" rtl="0">
              <a:lnSpc>
                <a:spcPct val="100000"/>
              </a:lnSpc>
              <a:spcBef>
                <a:spcPts val="0"/>
              </a:spcBef>
              <a:spcAft>
                <a:spcPts val="0"/>
              </a:spcAft>
              <a:buNone/>
              <a:defRPr sz="1500">
                <a:solidFill>
                  <a:schemeClr val="dk1"/>
                </a:solidFill>
              </a:defRPr>
            </a:lvl3pPr>
            <a:lvl4pPr lvl="3" rtl="0">
              <a:lnSpc>
                <a:spcPct val="100000"/>
              </a:lnSpc>
              <a:spcBef>
                <a:spcPts val="0"/>
              </a:spcBef>
              <a:spcAft>
                <a:spcPts val="0"/>
              </a:spcAft>
              <a:buNone/>
              <a:defRPr sz="1500">
                <a:solidFill>
                  <a:schemeClr val="dk1"/>
                </a:solidFill>
              </a:defRPr>
            </a:lvl4pPr>
            <a:lvl5pPr lvl="4" rtl="0">
              <a:lnSpc>
                <a:spcPct val="100000"/>
              </a:lnSpc>
              <a:spcBef>
                <a:spcPts val="0"/>
              </a:spcBef>
              <a:spcAft>
                <a:spcPts val="0"/>
              </a:spcAft>
              <a:buNone/>
              <a:defRPr sz="1500">
                <a:solidFill>
                  <a:schemeClr val="dk1"/>
                </a:solidFill>
              </a:defRPr>
            </a:lvl5pPr>
            <a:lvl6pPr lvl="5" rtl="0">
              <a:lnSpc>
                <a:spcPct val="100000"/>
              </a:lnSpc>
              <a:spcBef>
                <a:spcPts val="0"/>
              </a:spcBef>
              <a:spcAft>
                <a:spcPts val="0"/>
              </a:spcAft>
              <a:buNone/>
              <a:defRPr sz="1500">
                <a:solidFill>
                  <a:schemeClr val="dk1"/>
                </a:solidFill>
              </a:defRPr>
            </a:lvl6pPr>
            <a:lvl7pPr lvl="6" rtl="0">
              <a:lnSpc>
                <a:spcPct val="100000"/>
              </a:lnSpc>
              <a:spcBef>
                <a:spcPts val="0"/>
              </a:spcBef>
              <a:spcAft>
                <a:spcPts val="0"/>
              </a:spcAft>
              <a:buNone/>
              <a:defRPr sz="1500">
                <a:solidFill>
                  <a:schemeClr val="dk1"/>
                </a:solidFill>
              </a:defRPr>
            </a:lvl7pPr>
            <a:lvl8pPr lvl="7" rtl="0">
              <a:lnSpc>
                <a:spcPct val="100000"/>
              </a:lnSpc>
              <a:spcBef>
                <a:spcPts val="0"/>
              </a:spcBef>
              <a:spcAft>
                <a:spcPts val="0"/>
              </a:spcAft>
              <a:buNone/>
              <a:defRPr sz="1500">
                <a:solidFill>
                  <a:schemeClr val="dk1"/>
                </a:solidFill>
              </a:defRPr>
            </a:lvl8pPr>
            <a:lvl9pPr lvl="8" rtl="0">
              <a:lnSpc>
                <a:spcPct val="100000"/>
              </a:lnSpc>
              <a:spcBef>
                <a:spcPts val="0"/>
              </a:spcBef>
              <a:spcAft>
                <a:spcPts val="0"/>
              </a:spcAft>
              <a:buNone/>
              <a:defRPr sz="1500">
                <a:solidFill>
                  <a:schemeClr val="dk1"/>
                </a:solidFill>
              </a:defRPr>
            </a:lvl9pPr>
          </a:lstStyle>
          <a:p/>
        </p:txBody>
      </p:sp>
      <p:sp>
        <p:nvSpPr>
          <p:cNvPr id="205" name="Google Shape;205;p29"/>
          <p:cNvSpPr txBox="1"/>
          <p:nvPr>
            <p:ph type="title"/>
          </p:nvPr>
        </p:nvSpPr>
        <p:spPr>
          <a:xfrm>
            <a:off x="2654850" y="321157"/>
            <a:ext cx="38343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6" name="Google Shape;206;p29"/>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4">
  <p:cSld name="CUSTOM_2_1_1">
    <p:spTree>
      <p:nvGrpSpPr>
        <p:cNvPr id="207" name="Shape 207"/>
        <p:cNvGrpSpPr/>
        <p:nvPr/>
      </p:nvGrpSpPr>
      <p:grpSpPr>
        <a:xfrm>
          <a:off x="0" y="0"/>
          <a:ext cx="0" cy="0"/>
          <a:chOff x="0" y="0"/>
          <a:chExt cx="0" cy="0"/>
        </a:xfrm>
      </p:grpSpPr>
      <p:sp>
        <p:nvSpPr>
          <p:cNvPr id="208" name="Google Shape;208;p30"/>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0"/>
          <p:cNvSpPr/>
          <p:nvPr/>
        </p:nvSpPr>
        <p:spPr>
          <a:xfrm>
            <a:off x="0" y="2565177"/>
            <a:ext cx="9144000" cy="25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210" name="Google Shape;210;p30"/>
          <p:cNvGrpSpPr/>
          <p:nvPr/>
        </p:nvGrpSpPr>
        <p:grpSpPr>
          <a:xfrm>
            <a:off x="101550" y="2565175"/>
            <a:ext cx="8941926" cy="2472300"/>
            <a:chOff x="101550" y="2565175"/>
            <a:chExt cx="8941926" cy="2472300"/>
          </a:xfrm>
        </p:grpSpPr>
        <p:cxnSp>
          <p:nvCxnSpPr>
            <p:cNvPr id="211" name="Google Shape;211;p30"/>
            <p:cNvCxnSpPr/>
            <p:nvPr/>
          </p:nvCxnSpPr>
          <p:spPr>
            <a:xfrm>
              <a:off x="102576" y="5037300"/>
              <a:ext cx="8940900" cy="0"/>
            </a:xfrm>
            <a:prstGeom prst="straightConnector1">
              <a:avLst/>
            </a:prstGeom>
            <a:noFill/>
            <a:ln cap="flat" cmpd="sng" w="19050">
              <a:solidFill>
                <a:schemeClr val="lt1"/>
              </a:solidFill>
              <a:prstDash val="solid"/>
              <a:round/>
              <a:headEnd len="med" w="med" type="none"/>
              <a:tailEnd len="med" w="med" type="none"/>
            </a:ln>
          </p:spPr>
        </p:cxnSp>
        <p:cxnSp>
          <p:nvCxnSpPr>
            <p:cNvPr id="212" name="Google Shape;212;p30"/>
            <p:cNvCxnSpPr/>
            <p:nvPr/>
          </p:nvCxnSpPr>
          <p:spPr>
            <a:xfrm>
              <a:off x="9042450" y="2565175"/>
              <a:ext cx="0" cy="2472300"/>
            </a:xfrm>
            <a:prstGeom prst="straightConnector1">
              <a:avLst/>
            </a:prstGeom>
            <a:noFill/>
            <a:ln cap="flat" cmpd="sng" w="19050">
              <a:solidFill>
                <a:schemeClr val="lt1"/>
              </a:solidFill>
              <a:prstDash val="solid"/>
              <a:round/>
              <a:headEnd len="med" w="med" type="none"/>
              <a:tailEnd len="med" w="med" type="none"/>
            </a:ln>
          </p:spPr>
        </p:cxnSp>
        <p:cxnSp>
          <p:nvCxnSpPr>
            <p:cNvPr id="213" name="Google Shape;213;p30"/>
            <p:cNvCxnSpPr/>
            <p:nvPr/>
          </p:nvCxnSpPr>
          <p:spPr>
            <a:xfrm>
              <a:off x="101550" y="2565175"/>
              <a:ext cx="0" cy="2472300"/>
            </a:xfrm>
            <a:prstGeom prst="straightConnector1">
              <a:avLst/>
            </a:prstGeom>
            <a:noFill/>
            <a:ln cap="flat" cmpd="sng" w="19050">
              <a:solidFill>
                <a:schemeClr val="lt1"/>
              </a:solidFill>
              <a:prstDash val="solid"/>
              <a:round/>
              <a:headEnd len="med" w="med" type="none"/>
              <a:tailEnd len="med" w="med" type="none"/>
            </a:ln>
          </p:spPr>
        </p:cxnSp>
      </p:grpSp>
      <p:sp>
        <p:nvSpPr>
          <p:cNvPr id="214" name="Google Shape;214;p30"/>
          <p:cNvSpPr txBox="1"/>
          <p:nvPr>
            <p:ph idx="1" type="subTitle"/>
          </p:nvPr>
        </p:nvSpPr>
        <p:spPr>
          <a:xfrm>
            <a:off x="656175" y="3176932"/>
            <a:ext cx="17631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215" name="Google Shape;215;p30"/>
          <p:cNvSpPr txBox="1"/>
          <p:nvPr>
            <p:ph idx="2" type="subTitle"/>
          </p:nvPr>
        </p:nvSpPr>
        <p:spPr>
          <a:xfrm>
            <a:off x="2683325" y="3176932"/>
            <a:ext cx="17649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2"/>
                </a:solidFill>
                <a:latin typeface="Overpass Light"/>
                <a:ea typeface="Overpass Light"/>
                <a:cs typeface="Overpass Light"/>
                <a:sym typeface="Overpass Light"/>
              </a:defRPr>
            </a:lvl1pPr>
            <a:lvl2pPr lvl="1" rtl="0" algn="ctr">
              <a:lnSpc>
                <a:spcPct val="100000"/>
              </a:lnSpc>
              <a:spcBef>
                <a:spcPts val="0"/>
              </a:spcBef>
              <a:spcAft>
                <a:spcPts val="0"/>
              </a:spcAft>
              <a:buNone/>
              <a:defRPr sz="1500">
                <a:solidFill>
                  <a:schemeClr val="lt2"/>
                </a:solidFill>
              </a:defRPr>
            </a:lvl2pPr>
            <a:lvl3pPr lvl="2" rtl="0" algn="ctr">
              <a:lnSpc>
                <a:spcPct val="100000"/>
              </a:lnSpc>
              <a:spcBef>
                <a:spcPts val="0"/>
              </a:spcBef>
              <a:spcAft>
                <a:spcPts val="0"/>
              </a:spcAft>
              <a:buNone/>
              <a:defRPr sz="1500">
                <a:solidFill>
                  <a:schemeClr val="lt2"/>
                </a:solidFill>
              </a:defRPr>
            </a:lvl3pPr>
            <a:lvl4pPr lvl="3" rtl="0" algn="ctr">
              <a:lnSpc>
                <a:spcPct val="100000"/>
              </a:lnSpc>
              <a:spcBef>
                <a:spcPts val="0"/>
              </a:spcBef>
              <a:spcAft>
                <a:spcPts val="0"/>
              </a:spcAft>
              <a:buNone/>
              <a:defRPr sz="1500">
                <a:solidFill>
                  <a:schemeClr val="lt2"/>
                </a:solidFill>
              </a:defRPr>
            </a:lvl4pPr>
            <a:lvl5pPr lvl="4" rtl="0" algn="ctr">
              <a:lnSpc>
                <a:spcPct val="100000"/>
              </a:lnSpc>
              <a:spcBef>
                <a:spcPts val="0"/>
              </a:spcBef>
              <a:spcAft>
                <a:spcPts val="0"/>
              </a:spcAft>
              <a:buNone/>
              <a:defRPr sz="1500">
                <a:solidFill>
                  <a:schemeClr val="lt2"/>
                </a:solidFill>
              </a:defRPr>
            </a:lvl5pPr>
            <a:lvl6pPr lvl="5" rtl="0" algn="ctr">
              <a:lnSpc>
                <a:spcPct val="100000"/>
              </a:lnSpc>
              <a:spcBef>
                <a:spcPts val="0"/>
              </a:spcBef>
              <a:spcAft>
                <a:spcPts val="0"/>
              </a:spcAft>
              <a:buNone/>
              <a:defRPr sz="1500">
                <a:solidFill>
                  <a:schemeClr val="lt2"/>
                </a:solidFill>
              </a:defRPr>
            </a:lvl6pPr>
            <a:lvl7pPr lvl="6" rtl="0" algn="ctr">
              <a:lnSpc>
                <a:spcPct val="100000"/>
              </a:lnSpc>
              <a:spcBef>
                <a:spcPts val="0"/>
              </a:spcBef>
              <a:spcAft>
                <a:spcPts val="0"/>
              </a:spcAft>
              <a:buNone/>
              <a:defRPr sz="1500">
                <a:solidFill>
                  <a:schemeClr val="lt2"/>
                </a:solidFill>
              </a:defRPr>
            </a:lvl7pPr>
            <a:lvl8pPr lvl="7" rtl="0" algn="ctr">
              <a:lnSpc>
                <a:spcPct val="100000"/>
              </a:lnSpc>
              <a:spcBef>
                <a:spcPts val="0"/>
              </a:spcBef>
              <a:spcAft>
                <a:spcPts val="0"/>
              </a:spcAft>
              <a:buNone/>
              <a:defRPr sz="1500">
                <a:solidFill>
                  <a:schemeClr val="lt2"/>
                </a:solidFill>
              </a:defRPr>
            </a:lvl8pPr>
            <a:lvl9pPr lvl="8" rtl="0" algn="ctr">
              <a:lnSpc>
                <a:spcPct val="100000"/>
              </a:lnSpc>
              <a:spcBef>
                <a:spcPts val="0"/>
              </a:spcBef>
              <a:spcAft>
                <a:spcPts val="0"/>
              </a:spcAft>
              <a:buNone/>
              <a:defRPr sz="1500">
                <a:solidFill>
                  <a:schemeClr val="lt2"/>
                </a:solidFill>
              </a:defRPr>
            </a:lvl9pPr>
          </a:lstStyle>
          <a:p/>
        </p:txBody>
      </p:sp>
      <p:sp>
        <p:nvSpPr>
          <p:cNvPr id="216" name="Google Shape;216;p30"/>
          <p:cNvSpPr txBox="1"/>
          <p:nvPr>
            <p:ph idx="3" type="subTitle"/>
          </p:nvPr>
        </p:nvSpPr>
        <p:spPr>
          <a:xfrm>
            <a:off x="6725625" y="3176932"/>
            <a:ext cx="17649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2"/>
                </a:solidFill>
                <a:latin typeface="Overpass Light"/>
                <a:ea typeface="Overpass Light"/>
                <a:cs typeface="Overpass Light"/>
                <a:sym typeface="Overpass Light"/>
              </a:defRPr>
            </a:lvl1pPr>
            <a:lvl2pPr lvl="1" rtl="0" algn="ctr">
              <a:lnSpc>
                <a:spcPct val="100000"/>
              </a:lnSpc>
              <a:spcBef>
                <a:spcPts val="0"/>
              </a:spcBef>
              <a:spcAft>
                <a:spcPts val="0"/>
              </a:spcAft>
              <a:buNone/>
              <a:defRPr sz="1500">
                <a:solidFill>
                  <a:schemeClr val="lt2"/>
                </a:solidFill>
              </a:defRPr>
            </a:lvl2pPr>
            <a:lvl3pPr lvl="2" rtl="0" algn="ctr">
              <a:lnSpc>
                <a:spcPct val="100000"/>
              </a:lnSpc>
              <a:spcBef>
                <a:spcPts val="0"/>
              </a:spcBef>
              <a:spcAft>
                <a:spcPts val="0"/>
              </a:spcAft>
              <a:buNone/>
              <a:defRPr sz="1500">
                <a:solidFill>
                  <a:schemeClr val="lt2"/>
                </a:solidFill>
              </a:defRPr>
            </a:lvl3pPr>
            <a:lvl4pPr lvl="3" rtl="0" algn="ctr">
              <a:lnSpc>
                <a:spcPct val="100000"/>
              </a:lnSpc>
              <a:spcBef>
                <a:spcPts val="0"/>
              </a:spcBef>
              <a:spcAft>
                <a:spcPts val="0"/>
              </a:spcAft>
              <a:buNone/>
              <a:defRPr sz="1500">
                <a:solidFill>
                  <a:schemeClr val="lt2"/>
                </a:solidFill>
              </a:defRPr>
            </a:lvl4pPr>
            <a:lvl5pPr lvl="4" rtl="0" algn="ctr">
              <a:lnSpc>
                <a:spcPct val="100000"/>
              </a:lnSpc>
              <a:spcBef>
                <a:spcPts val="0"/>
              </a:spcBef>
              <a:spcAft>
                <a:spcPts val="0"/>
              </a:spcAft>
              <a:buNone/>
              <a:defRPr sz="1500">
                <a:solidFill>
                  <a:schemeClr val="lt2"/>
                </a:solidFill>
              </a:defRPr>
            </a:lvl5pPr>
            <a:lvl6pPr lvl="5" rtl="0" algn="ctr">
              <a:lnSpc>
                <a:spcPct val="100000"/>
              </a:lnSpc>
              <a:spcBef>
                <a:spcPts val="0"/>
              </a:spcBef>
              <a:spcAft>
                <a:spcPts val="0"/>
              </a:spcAft>
              <a:buNone/>
              <a:defRPr sz="1500">
                <a:solidFill>
                  <a:schemeClr val="lt2"/>
                </a:solidFill>
              </a:defRPr>
            </a:lvl6pPr>
            <a:lvl7pPr lvl="6" rtl="0" algn="ctr">
              <a:lnSpc>
                <a:spcPct val="100000"/>
              </a:lnSpc>
              <a:spcBef>
                <a:spcPts val="0"/>
              </a:spcBef>
              <a:spcAft>
                <a:spcPts val="0"/>
              </a:spcAft>
              <a:buNone/>
              <a:defRPr sz="1500">
                <a:solidFill>
                  <a:schemeClr val="lt2"/>
                </a:solidFill>
              </a:defRPr>
            </a:lvl7pPr>
            <a:lvl8pPr lvl="7" rtl="0" algn="ctr">
              <a:lnSpc>
                <a:spcPct val="100000"/>
              </a:lnSpc>
              <a:spcBef>
                <a:spcPts val="0"/>
              </a:spcBef>
              <a:spcAft>
                <a:spcPts val="0"/>
              </a:spcAft>
              <a:buNone/>
              <a:defRPr sz="1500">
                <a:solidFill>
                  <a:schemeClr val="lt2"/>
                </a:solidFill>
              </a:defRPr>
            </a:lvl8pPr>
            <a:lvl9pPr lvl="8" rtl="0" algn="ctr">
              <a:lnSpc>
                <a:spcPct val="100000"/>
              </a:lnSpc>
              <a:spcBef>
                <a:spcPts val="0"/>
              </a:spcBef>
              <a:spcAft>
                <a:spcPts val="0"/>
              </a:spcAft>
              <a:buNone/>
              <a:defRPr sz="1500">
                <a:solidFill>
                  <a:schemeClr val="lt2"/>
                </a:solidFill>
              </a:defRPr>
            </a:lvl9pPr>
          </a:lstStyle>
          <a:p/>
        </p:txBody>
      </p:sp>
      <p:sp>
        <p:nvSpPr>
          <p:cNvPr id="217" name="Google Shape;217;p30"/>
          <p:cNvSpPr txBox="1"/>
          <p:nvPr>
            <p:ph idx="4" type="subTitle"/>
          </p:nvPr>
        </p:nvSpPr>
        <p:spPr>
          <a:xfrm>
            <a:off x="4710283" y="3176932"/>
            <a:ext cx="17649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218" name="Google Shape;218;p30"/>
          <p:cNvSpPr txBox="1"/>
          <p:nvPr>
            <p:ph type="title"/>
          </p:nvPr>
        </p:nvSpPr>
        <p:spPr>
          <a:xfrm>
            <a:off x="1782363" y="321150"/>
            <a:ext cx="5580300" cy="63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txBox="1"/>
          <p:nvPr>
            <p:ph idx="1" type="subTitle"/>
          </p:nvPr>
        </p:nvSpPr>
        <p:spPr>
          <a:xfrm>
            <a:off x="621563" y="1104775"/>
            <a:ext cx="7878300" cy="362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250"/>
            </a:lvl1pPr>
            <a:lvl2pPr lvl="1" rtl="0">
              <a:lnSpc>
                <a:spcPct val="100000"/>
              </a:lnSpc>
              <a:spcBef>
                <a:spcPts val="0"/>
              </a:spcBef>
              <a:spcAft>
                <a:spcPts val="0"/>
              </a:spcAft>
              <a:buNone/>
              <a:defRPr sz="1250"/>
            </a:lvl2pPr>
            <a:lvl3pPr lvl="2" rtl="0">
              <a:lnSpc>
                <a:spcPct val="100000"/>
              </a:lnSpc>
              <a:spcBef>
                <a:spcPts val="0"/>
              </a:spcBef>
              <a:spcAft>
                <a:spcPts val="0"/>
              </a:spcAft>
              <a:buNone/>
              <a:defRPr sz="1250"/>
            </a:lvl3pPr>
            <a:lvl4pPr lvl="3" rtl="0">
              <a:lnSpc>
                <a:spcPct val="100000"/>
              </a:lnSpc>
              <a:spcBef>
                <a:spcPts val="0"/>
              </a:spcBef>
              <a:spcAft>
                <a:spcPts val="0"/>
              </a:spcAft>
              <a:buNone/>
              <a:defRPr sz="1250"/>
            </a:lvl4pPr>
            <a:lvl5pPr lvl="4" rtl="0">
              <a:lnSpc>
                <a:spcPct val="100000"/>
              </a:lnSpc>
              <a:spcBef>
                <a:spcPts val="0"/>
              </a:spcBef>
              <a:spcAft>
                <a:spcPts val="0"/>
              </a:spcAft>
              <a:buNone/>
              <a:defRPr sz="1250"/>
            </a:lvl5pPr>
            <a:lvl6pPr lvl="5" rtl="0">
              <a:lnSpc>
                <a:spcPct val="100000"/>
              </a:lnSpc>
              <a:spcBef>
                <a:spcPts val="0"/>
              </a:spcBef>
              <a:spcAft>
                <a:spcPts val="0"/>
              </a:spcAft>
              <a:buNone/>
              <a:defRPr sz="1250"/>
            </a:lvl6pPr>
            <a:lvl7pPr lvl="6" rtl="0">
              <a:lnSpc>
                <a:spcPct val="100000"/>
              </a:lnSpc>
              <a:spcBef>
                <a:spcPts val="0"/>
              </a:spcBef>
              <a:spcAft>
                <a:spcPts val="0"/>
              </a:spcAft>
              <a:buNone/>
              <a:defRPr sz="1250"/>
            </a:lvl7pPr>
            <a:lvl8pPr lvl="7" rtl="0">
              <a:lnSpc>
                <a:spcPct val="100000"/>
              </a:lnSpc>
              <a:spcBef>
                <a:spcPts val="0"/>
              </a:spcBef>
              <a:spcAft>
                <a:spcPts val="0"/>
              </a:spcAft>
              <a:buNone/>
              <a:defRPr sz="1250"/>
            </a:lvl8pPr>
            <a:lvl9pPr lvl="8" rtl="0">
              <a:lnSpc>
                <a:spcPct val="100000"/>
              </a:lnSpc>
              <a:spcBef>
                <a:spcPts val="0"/>
              </a:spcBef>
              <a:spcAft>
                <a:spcPts val="0"/>
              </a:spcAft>
              <a:buNone/>
              <a:defRPr sz="1250"/>
            </a:lvl9pPr>
          </a:lstStyle>
          <a:p/>
        </p:txBody>
      </p:sp>
      <p:sp>
        <p:nvSpPr>
          <p:cNvPr id="29" name="Google Shape;29;p4"/>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5">
  <p:cSld name="CUSTOM_2_2">
    <p:spTree>
      <p:nvGrpSpPr>
        <p:cNvPr id="219" name="Shape 219"/>
        <p:cNvGrpSpPr/>
        <p:nvPr/>
      </p:nvGrpSpPr>
      <p:grpSpPr>
        <a:xfrm>
          <a:off x="0" y="0"/>
          <a:ext cx="0" cy="0"/>
          <a:chOff x="0" y="0"/>
          <a:chExt cx="0" cy="0"/>
        </a:xfrm>
      </p:grpSpPr>
      <p:sp>
        <p:nvSpPr>
          <p:cNvPr id="220" name="Google Shape;220;p31"/>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1"/>
          <p:cNvSpPr/>
          <p:nvPr/>
        </p:nvSpPr>
        <p:spPr>
          <a:xfrm rot="-5400000">
            <a:off x="791250" y="1657225"/>
            <a:ext cx="2261700" cy="381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2" name="Google Shape;222;p31"/>
          <p:cNvSpPr/>
          <p:nvPr/>
        </p:nvSpPr>
        <p:spPr>
          <a:xfrm rot="-5400000">
            <a:off x="6100626" y="-249300"/>
            <a:ext cx="2261700" cy="384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cxnSp>
        <p:nvCxnSpPr>
          <p:cNvPr id="223" name="Google Shape;223;p31"/>
          <p:cNvCxnSpPr/>
          <p:nvPr/>
        </p:nvCxnSpPr>
        <p:spPr>
          <a:xfrm rot="10800000">
            <a:off x="102175" y="2435250"/>
            <a:ext cx="0" cy="2256600"/>
          </a:xfrm>
          <a:prstGeom prst="straightConnector1">
            <a:avLst/>
          </a:prstGeom>
          <a:noFill/>
          <a:ln cap="flat" cmpd="sng" w="19050">
            <a:solidFill>
              <a:srgbClr val="FFFFFF"/>
            </a:solidFill>
            <a:prstDash val="solid"/>
            <a:round/>
            <a:headEnd len="med" w="med" type="none"/>
            <a:tailEnd len="med" w="med" type="none"/>
          </a:ln>
        </p:spPr>
      </p:cxnSp>
      <p:cxnSp>
        <p:nvCxnSpPr>
          <p:cNvPr id="224" name="Google Shape;224;p31"/>
          <p:cNvCxnSpPr/>
          <p:nvPr/>
        </p:nvCxnSpPr>
        <p:spPr>
          <a:xfrm rot="10800000">
            <a:off x="9042450" y="542550"/>
            <a:ext cx="0" cy="2256600"/>
          </a:xfrm>
          <a:prstGeom prst="straightConnector1">
            <a:avLst/>
          </a:prstGeom>
          <a:noFill/>
          <a:ln cap="flat" cmpd="sng" w="19050">
            <a:solidFill>
              <a:srgbClr val="FFFFFF"/>
            </a:solidFill>
            <a:prstDash val="solid"/>
            <a:round/>
            <a:headEnd len="med" w="med" type="none"/>
            <a:tailEnd len="med" w="med" type="none"/>
          </a:ln>
        </p:spPr>
      </p:cxnSp>
      <p:sp>
        <p:nvSpPr>
          <p:cNvPr id="225" name="Google Shape;225;p31"/>
          <p:cNvSpPr txBox="1"/>
          <p:nvPr>
            <p:ph idx="1" type="subTitle"/>
          </p:nvPr>
        </p:nvSpPr>
        <p:spPr>
          <a:xfrm>
            <a:off x="638712" y="3634414"/>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26" name="Google Shape;226;p31"/>
          <p:cNvSpPr txBox="1"/>
          <p:nvPr>
            <p:ph idx="2" type="subTitle"/>
          </p:nvPr>
        </p:nvSpPr>
        <p:spPr>
          <a:xfrm>
            <a:off x="638700" y="2930924"/>
            <a:ext cx="28245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27" name="Google Shape;227;p31"/>
          <p:cNvSpPr txBox="1"/>
          <p:nvPr>
            <p:ph idx="3" type="subTitle"/>
          </p:nvPr>
        </p:nvSpPr>
        <p:spPr>
          <a:xfrm>
            <a:off x="638712" y="2647300"/>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28" name="Google Shape;228;p31"/>
          <p:cNvSpPr txBox="1"/>
          <p:nvPr>
            <p:ph idx="4" type="subTitle"/>
          </p:nvPr>
        </p:nvSpPr>
        <p:spPr>
          <a:xfrm>
            <a:off x="638700" y="3917821"/>
            <a:ext cx="28254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29" name="Google Shape;229;p31"/>
          <p:cNvSpPr txBox="1"/>
          <p:nvPr>
            <p:ph idx="5" type="subTitle"/>
          </p:nvPr>
        </p:nvSpPr>
        <p:spPr>
          <a:xfrm>
            <a:off x="5659138" y="686824"/>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30" name="Google Shape;230;p31"/>
          <p:cNvSpPr txBox="1"/>
          <p:nvPr>
            <p:ph idx="6" type="subTitle"/>
          </p:nvPr>
        </p:nvSpPr>
        <p:spPr>
          <a:xfrm>
            <a:off x="5659138" y="1954454"/>
            <a:ext cx="28254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31" name="Google Shape;231;p31"/>
          <p:cNvSpPr txBox="1"/>
          <p:nvPr>
            <p:ph idx="7" type="subTitle"/>
          </p:nvPr>
        </p:nvSpPr>
        <p:spPr>
          <a:xfrm>
            <a:off x="5659138" y="1673389"/>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32" name="Google Shape;232;p31"/>
          <p:cNvSpPr txBox="1"/>
          <p:nvPr>
            <p:ph idx="8" type="subTitle"/>
          </p:nvPr>
        </p:nvSpPr>
        <p:spPr>
          <a:xfrm>
            <a:off x="5659138" y="969710"/>
            <a:ext cx="28254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33" name="Google Shape;233;p31"/>
          <p:cNvSpPr txBox="1"/>
          <p:nvPr>
            <p:ph type="title"/>
          </p:nvPr>
        </p:nvSpPr>
        <p:spPr>
          <a:xfrm>
            <a:off x="614437" y="321594"/>
            <a:ext cx="3834300" cy="599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34" name="Shape 234"/>
        <p:cNvGrpSpPr/>
        <p:nvPr/>
      </p:nvGrpSpPr>
      <p:grpSpPr>
        <a:xfrm>
          <a:off x="0" y="0"/>
          <a:ext cx="0" cy="0"/>
          <a:chOff x="0" y="0"/>
          <a:chExt cx="0" cy="0"/>
        </a:xfrm>
      </p:grpSpPr>
      <p:sp>
        <p:nvSpPr>
          <p:cNvPr id="235" name="Google Shape;235;p32"/>
          <p:cNvSpPr/>
          <p:nvPr/>
        </p:nvSpPr>
        <p:spPr>
          <a:xfrm>
            <a:off x="12520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a:off x="2662900" y="1745225"/>
            <a:ext cx="3865500" cy="346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txBox="1"/>
          <p:nvPr/>
        </p:nvSpPr>
        <p:spPr>
          <a:xfrm>
            <a:off x="3072000" y="3765794"/>
            <a:ext cx="3000000" cy="6042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b="1" lang="en" sz="1100">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b="1" lang="en" sz="1100">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b="1" lang="en" sz="1100">
                <a:solidFill>
                  <a:schemeClr val="lt1"/>
                </a:solidFill>
                <a:latin typeface="Overpass"/>
                <a:ea typeface="Overpass"/>
                <a:cs typeface="Overpass"/>
                <a:sym typeface="Overpass"/>
              </a:rPr>
              <a:t>Freepik. </a:t>
            </a:r>
            <a:endParaRPr b="1" sz="1100">
              <a:solidFill>
                <a:schemeClr val="lt1"/>
              </a:solidFill>
              <a:latin typeface="Overpass"/>
              <a:ea typeface="Overpass"/>
              <a:cs typeface="Overpass"/>
              <a:sym typeface="Overpass"/>
            </a:endParaRPr>
          </a:p>
        </p:txBody>
      </p:sp>
      <p:sp>
        <p:nvSpPr>
          <p:cNvPr id="238" name="Google Shape;238;p32"/>
          <p:cNvSpPr txBox="1"/>
          <p:nvPr>
            <p:ph type="title"/>
          </p:nvPr>
        </p:nvSpPr>
        <p:spPr>
          <a:xfrm>
            <a:off x="2680525" y="663091"/>
            <a:ext cx="3834300" cy="103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9" name="Google Shape;239;p32"/>
          <p:cNvSpPr txBox="1"/>
          <p:nvPr>
            <p:ph idx="1" type="subTitle"/>
          </p:nvPr>
        </p:nvSpPr>
        <p:spPr>
          <a:xfrm>
            <a:off x="2773100" y="1898029"/>
            <a:ext cx="3571500" cy="12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2"/>
                </a:solidFill>
              </a:defRPr>
            </a:lvl2pPr>
            <a:lvl3pPr lvl="2" rtl="0" algn="ctr">
              <a:lnSpc>
                <a:spcPct val="100000"/>
              </a:lnSpc>
              <a:spcBef>
                <a:spcPts val="0"/>
              </a:spcBef>
              <a:spcAft>
                <a:spcPts val="0"/>
              </a:spcAft>
              <a:buNone/>
              <a:defRPr sz="1400">
                <a:solidFill>
                  <a:schemeClr val="lt2"/>
                </a:solidFill>
              </a:defRPr>
            </a:lvl3pPr>
            <a:lvl4pPr lvl="3" rtl="0" algn="ctr">
              <a:lnSpc>
                <a:spcPct val="100000"/>
              </a:lnSpc>
              <a:spcBef>
                <a:spcPts val="0"/>
              </a:spcBef>
              <a:spcAft>
                <a:spcPts val="0"/>
              </a:spcAft>
              <a:buNone/>
              <a:defRPr sz="1400">
                <a:solidFill>
                  <a:schemeClr val="lt2"/>
                </a:solidFill>
              </a:defRPr>
            </a:lvl4pPr>
            <a:lvl5pPr lvl="4" rtl="0" algn="ctr">
              <a:lnSpc>
                <a:spcPct val="100000"/>
              </a:lnSpc>
              <a:spcBef>
                <a:spcPts val="0"/>
              </a:spcBef>
              <a:spcAft>
                <a:spcPts val="0"/>
              </a:spcAft>
              <a:buNone/>
              <a:defRPr sz="1400">
                <a:solidFill>
                  <a:schemeClr val="lt2"/>
                </a:solidFill>
              </a:defRPr>
            </a:lvl5pPr>
            <a:lvl6pPr lvl="5" rtl="0" algn="ctr">
              <a:lnSpc>
                <a:spcPct val="100000"/>
              </a:lnSpc>
              <a:spcBef>
                <a:spcPts val="0"/>
              </a:spcBef>
              <a:spcAft>
                <a:spcPts val="0"/>
              </a:spcAft>
              <a:buNone/>
              <a:defRPr sz="1400">
                <a:solidFill>
                  <a:schemeClr val="lt2"/>
                </a:solidFill>
              </a:defRPr>
            </a:lvl6pPr>
            <a:lvl7pPr lvl="6" rtl="0" algn="ctr">
              <a:lnSpc>
                <a:spcPct val="100000"/>
              </a:lnSpc>
              <a:spcBef>
                <a:spcPts val="0"/>
              </a:spcBef>
              <a:spcAft>
                <a:spcPts val="0"/>
              </a:spcAft>
              <a:buNone/>
              <a:defRPr sz="1400">
                <a:solidFill>
                  <a:schemeClr val="lt2"/>
                </a:solidFill>
              </a:defRPr>
            </a:lvl7pPr>
            <a:lvl8pPr lvl="7" rtl="0" algn="ctr">
              <a:lnSpc>
                <a:spcPct val="100000"/>
              </a:lnSpc>
              <a:spcBef>
                <a:spcPts val="0"/>
              </a:spcBef>
              <a:spcAft>
                <a:spcPts val="0"/>
              </a:spcAft>
              <a:buNone/>
              <a:defRPr sz="1400">
                <a:solidFill>
                  <a:schemeClr val="lt2"/>
                </a:solidFill>
              </a:defRPr>
            </a:lvl8pPr>
            <a:lvl9pPr lvl="8" rtl="0" algn="ctr">
              <a:lnSpc>
                <a:spcPct val="100000"/>
              </a:lnSpc>
              <a:spcBef>
                <a:spcPts val="0"/>
              </a:spcBef>
              <a:spcAft>
                <a:spcPts val="0"/>
              </a:spcAft>
              <a:buNone/>
              <a:defRPr sz="1400">
                <a:solidFill>
                  <a:schemeClr val="lt2"/>
                </a:solidFill>
              </a:defRPr>
            </a:lvl9pPr>
          </a:lstStyle>
          <a:p/>
        </p:txBody>
      </p:sp>
      <p:cxnSp>
        <p:nvCxnSpPr>
          <p:cNvPr id="240" name="Google Shape;240;p32"/>
          <p:cNvCxnSpPr/>
          <p:nvPr/>
        </p:nvCxnSpPr>
        <p:spPr>
          <a:xfrm>
            <a:off x="2661313" y="5037300"/>
            <a:ext cx="38727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3189572" y="-61450"/>
            <a:ext cx="6166500" cy="525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txBox="1"/>
          <p:nvPr>
            <p:ph type="title"/>
          </p:nvPr>
        </p:nvSpPr>
        <p:spPr>
          <a:xfrm>
            <a:off x="233850" y="1794300"/>
            <a:ext cx="2782800" cy="15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 name="Google Shape;34;p5"/>
          <p:cNvSpPr txBox="1"/>
          <p:nvPr>
            <p:ph idx="1" type="subTitle"/>
          </p:nvPr>
        </p:nvSpPr>
        <p:spPr>
          <a:xfrm>
            <a:off x="4153278" y="3146801"/>
            <a:ext cx="1837800" cy="30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r">
              <a:lnSpc>
                <a:spcPct val="100000"/>
              </a:lnSpc>
              <a:spcBef>
                <a:spcPts val="0"/>
              </a:spcBef>
              <a:spcAft>
                <a:spcPts val="0"/>
              </a:spcAft>
              <a:buNone/>
              <a:defRPr b="1" sz="2200">
                <a:solidFill>
                  <a:schemeClr val="lt1"/>
                </a:solidFill>
                <a:latin typeface="Bebas Neue"/>
                <a:ea typeface="Bebas Neue"/>
                <a:cs typeface="Bebas Neue"/>
                <a:sym typeface="Bebas Neue"/>
              </a:defRPr>
            </a:lvl2pPr>
            <a:lvl3pPr lvl="2" rtl="0" algn="r">
              <a:lnSpc>
                <a:spcPct val="100000"/>
              </a:lnSpc>
              <a:spcBef>
                <a:spcPts val="0"/>
              </a:spcBef>
              <a:spcAft>
                <a:spcPts val="0"/>
              </a:spcAft>
              <a:buNone/>
              <a:defRPr b="1" sz="2200">
                <a:solidFill>
                  <a:schemeClr val="lt1"/>
                </a:solidFill>
                <a:latin typeface="Bebas Neue"/>
                <a:ea typeface="Bebas Neue"/>
                <a:cs typeface="Bebas Neue"/>
                <a:sym typeface="Bebas Neue"/>
              </a:defRPr>
            </a:lvl3pPr>
            <a:lvl4pPr lvl="3" rtl="0" algn="r">
              <a:lnSpc>
                <a:spcPct val="100000"/>
              </a:lnSpc>
              <a:spcBef>
                <a:spcPts val="0"/>
              </a:spcBef>
              <a:spcAft>
                <a:spcPts val="0"/>
              </a:spcAft>
              <a:buNone/>
              <a:defRPr b="1" sz="2200">
                <a:solidFill>
                  <a:schemeClr val="lt1"/>
                </a:solidFill>
                <a:latin typeface="Bebas Neue"/>
                <a:ea typeface="Bebas Neue"/>
                <a:cs typeface="Bebas Neue"/>
                <a:sym typeface="Bebas Neue"/>
              </a:defRPr>
            </a:lvl4pPr>
            <a:lvl5pPr lvl="4" rtl="0" algn="r">
              <a:lnSpc>
                <a:spcPct val="100000"/>
              </a:lnSpc>
              <a:spcBef>
                <a:spcPts val="0"/>
              </a:spcBef>
              <a:spcAft>
                <a:spcPts val="0"/>
              </a:spcAft>
              <a:buNone/>
              <a:defRPr b="1" sz="2200">
                <a:solidFill>
                  <a:schemeClr val="lt1"/>
                </a:solidFill>
                <a:latin typeface="Bebas Neue"/>
                <a:ea typeface="Bebas Neue"/>
                <a:cs typeface="Bebas Neue"/>
                <a:sym typeface="Bebas Neue"/>
              </a:defRPr>
            </a:lvl5pPr>
            <a:lvl6pPr lvl="5" rtl="0" algn="r">
              <a:lnSpc>
                <a:spcPct val="100000"/>
              </a:lnSpc>
              <a:spcBef>
                <a:spcPts val="0"/>
              </a:spcBef>
              <a:spcAft>
                <a:spcPts val="0"/>
              </a:spcAft>
              <a:buNone/>
              <a:defRPr b="1" sz="2200">
                <a:solidFill>
                  <a:schemeClr val="lt1"/>
                </a:solidFill>
                <a:latin typeface="Bebas Neue"/>
                <a:ea typeface="Bebas Neue"/>
                <a:cs typeface="Bebas Neue"/>
                <a:sym typeface="Bebas Neue"/>
              </a:defRPr>
            </a:lvl6pPr>
            <a:lvl7pPr lvl="6" rtl="0" algn="r">
              <a:lnSpc>
                <a:spcPct val="100000"/>
              </a:lnSpc>
              <a:spcBef>
                <a:spcPts val="0"/>
              </a:spcBef>
              <a:spcAft>
                <a:spcPts val="0"/>
              </a:spcAft>
              <a:buNone/>
              <a:defRPr b="1" sz="2200">
                <a:solidFill>
                  <a:schemeClr val="lt1"/>
                </a:solidFill>
                <a:latin typeface="Bebas Neue"/>
                <a:ea typeface="Bebas Neue"/>
                <a:cs typeface="Bebas Neue"/>
                <a:sym typeface="Bebas Neue"/>
              </a:defRPr>
            </a:lvl7pPr>
            <a:lvl8pPr lvl="7" rtl="0" algn="r">
              <a:lnSpc>
                <a:spcPct val="100000"/>
              </a:lnSpc>
              <a:spcBef>
                <a:spcPts val="0"/>
              </a:spcBef>
              <a:spcAft>
                <a:spcPts val="0"/>
              </a:spcAft>
              <a:buNone/>
              <a:defRPr b="1" sz="2200">
                <a:solidFill>
                  <a:schemeClr val="lt1"/>
                </a:solidFill>
                <a:latin typeface="Bebas Neue"/>
                <a:ea typeface="Bebas Neue"/>
                <a:cs typeface="Bebas Neue"/>
                <a:sym typeface="Bebas Neue"/>
              </a:defRPr>
            </a:lvl8pPr>
            <a:lvl9pPr lvl="8" rtl="0" algn="r">
              <a:lnSpc>
                <a:spcPct val="100000"/>
              </a:lnSpc>
              <a:spcBef>
                <a:spcPts val="0"/>
              </a:spcBef>
              <a:spcAft>
                <a:spcPts val="0"/>
              </a:spcAft>
              <a:buNone/>
              <a:defRPr b="1" sz="2200">
                <a:solidFill>
                  <a:schemeClr val="lt1"/>
                </a:solidFill>
                <a:latin typeface="Bebas Neue"/>
                <a:ea typeface="Bebas Neue"/>
                <a:cs typeface="Bebas Neue"/>
                <a:sym typeface="Bebas Neue"/>
              </a:defRPr>
            </a:lvl9pPr>
          </a:lstStyle>
          <a:p/>
        </p:txBody>
      </p:sp>
      <p:sp>
        <p:nvSpPr>
          <p:cNvPr id="35" name="Google Shape;35;p5"/>
          <p:cNvSpPr txBox="1"/>
          <p:nvPr>
            <p:ph idx="2" type="subTitle"/>
          </p:nvPr>
        </p:nvSpPr>
        <p:spPr>
          <a:xfrm>
            <a:off x="3906378" y="3458361"/>
            <a:ext cx="2084700" cy="1115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1pPr>
            <a:lvl2pPr lvl="1"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2pPr>
            <a:lvl3pPr lvl="2"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3pPr>
            <a:lvl4pPr lvl="3"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4pPr>
            <a:lvl5pPr lvl="4"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5pPr>
            <a:lvl6pPr lvl="5"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6pPr>
            <a:lvl7pPr lvl="6"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7pPr>
            <a:lvl8pPr lvl="7"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8pPr>
            <a:lvl9pPr lvl="8"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9pPr>
          </a:lstStyle>
          <a:p/>
        </p:txBody>
      </p:sp>
      <p:sp>
        <p:nvSpPr>
          <p:cNvPr id="36" name="Google Shape;36;p5"/>
          <p:cNvSpPr txBox="1"/>
          <p:nvPr>
            <p:ph idx="3" type="subTitle"/>
          </p:nvPr>
        </p:nvSpPr>
        <p:spPr>
          <a:xfrm>
            <a:off x="6374237" y="580394"/>
            <a:ext cx="19200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b="1"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b="1"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b="1"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b="1"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b="1"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b="1"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b="1"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b="1" sz="2200">
                <a:solidFill>
                  <a:schemeClr val="lt1"/>
                </a:solidFill>
                <a:latin typeface="Bebas Neue"/>
                <a:ea typeface="Bebas Neue"/>
                <a:cs typeface="Bebas Neue"/>
                <a:sym typeface="Bebas Neue"/>
              </a:defRPr>
            </a:lvl9pPr>
          </a:lstStyle>
          <a:p/>
        </p:txBody>
      </p:sp>
      <p:sp>
        <p:nvSpPr>
          <p:cNvPr id="37" name="Google Shape;37;p5"/>
          <p:cNvSpPr txBox="1"/>
          <p:nvPr>
            <p:ph idx="4" type="subTitle"/>
          </p:nvPr>
        </p:nvSpPr>
        <p:spPr>
          <a:xfrm>
            <a:off x="6374239" y="883466"/>
            <a:ext cx="2082300" cy="111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2pPr>
            <a:lvl3pPr lvl="2"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3pPr>
            <a:lvl4pPr lvl="3"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4pPr>
            <a:lvl5pPr lvl="4"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5pPr>
            <a:lvl6pPr lvl="5"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6pPr>
            <a:lvl7pPr lvl="6"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7pPr>
            <a:lvl8pPr lvl="7"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8pPr>
            <a:lvl9pPr lvl="8"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6391950" y="1898400"/>
            <a:ext cx="2169300" cy="13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6"/>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txBox="1"/>
          <p:nvPr>
            <p:ph idx="1" type="subTitle"/>
          </p:nvPr>
        </p:nvSpPr>
        <p:spPr>
          <a:xfrm>
            <a:off x="4863950" y="2269650"/>
            <a:ext cx="3566700" cy="117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p:txBody>
      </p:sp>
      <p:sp>
        <p:nvSpPr>
          <p:cNvPr id="43" name="Google Shape;43;p7"/>
          <p:cNvSpPr txBox="1"/>
          <p:nvPr>
            <p:ph type="title"/>
          </p:nvPr>
        </p:nvSpPr>
        <p:spPr>
          <a:xfrm>
            <a:off x="4863950" y="1696950"/>
            <a:ext cx="383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 name="Google Shape;44;p7"/>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sp>
        <p:nvSpPr>
          <p:cNvPr id="46" name="Google Shape;46;p8"/>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a:off x="-152400" y="2736075"/>
            <a:ext cx="5080800" cy="213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8"/>
          <p:cNvCxnSpPr/>
          <p:nvPr/>
        </p:nvCxnSpPr>
        <p:spPr>
          <a:xfrm>
            <a:off x="101775" y="2736075"/>
            <a:ext cx="0" cy="2141400"/>
          </a:xfrm>
          <a:prstGeom prst="straightConnector1">
            <a:avLst/>
          </a:prstGeom>
          <a:noFill/>
          <a:ln cap="flat" cmpd="sng" w="19050">
            <a:solidFill>
              <a:schemeClr val="lt1"/>
            </a:solidFill>
            <a:prstDash val="solid"/>
            <a:round/>
            <a:headEnd len="med" w="med" type="none"/>
            <a:tailEnd len="med" w="med" type="none"/>
          </a:ln>
        </p:spPr>
      </p:cxnSp>
      <p:sp>
        <p:nvSpPr>
          <p:cNvPr id="49" name="Google Shape;49;p8"/>
          <p:cNvSpPr txBox="1"/>
          <p:nvPr>
            <p:ph idx="1" type="subTitle"/>
          </p:nvPr>
        </p:nvSpPr>
        <p:spPr>
          <a:xfrm>
            <a:off x="2540075" y="4178025"/>
            <a:ext cx="2093100" cy="48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2pPr>
            <a:lvl3pPr lvl="2"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3pPr>
            <a:lvl4pPr lvl="3"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4pPr>
            <a:lvl5pPr lvl="4"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5pPr>
            <a:lvl6pPr lvl="5"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6pPr>
            <a:lvl7pPr lvl="6"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7pPr>
            <a:lvl8pPr lvl="7"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8pPr>
            <a:lvl9pPr lvl="8"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9pPr>
          </a:lstStyle>
          <a:p/>
        </p:txBody>
      </p:sp>
      <p:sp>
        <p:nvSpPr>
          <p:cNvPr id="50" name="Google Shape;50;p8"/>
          <p:cNvSpPr txBox="1"/>
          <p:nvPr>
            <p:ph idx="2" type="subTitle"/>
          </p:nvPr>
        </p:nvSpPr>
        <p:spPr>
          <a:xfrm>
            <a:off x="713225" y="2984199"/>
            <a:ext cx="3858600" cy="1220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b="1" sz="1900">
                <a:solidFill>
                  <a:schemeClr val="lt1"/>
                </a:solidFill>
              </a:defRPr>
            </a:lvl1pPr>
            <a:lvl2pPr lvl="1">
              <a:lnSpc>
                <a:spcPct val="100000"/>
              </a:lnSpc>
              <a:spcBef>
                <a:spcPts val="0"/>
              </a:spcBef>
              <a:spcAft>
                <a:spcPts val="0"/>
              </a:spcAft>
              <a:buNone/>
              <a:defRPr b="1" sz="1900">
                <a:solidFill>
                  <a:schemeClr val="lt1"/>
                </a:solidFill>
              </a:defRPr>
            </a:lvl2pPr>
            <a:lvl3pPr lvl="2">
              <a:lnSpc>
                <a:spcPct val="100000"/>
              </a:lnSpc>
              <a:spcBef>
                <a:spcPts val="0"/>
              </a:spcBef>
              <a:spcAft>
                <a:spcPts val="0"/>
              </a:spcAft>
              <a:buNone/>
              <a:defRPr b="1" sz="1900">
                <a:solidFill>
                  <a:schemeClr val="lt1"/>
                </a:solidFill>
              </a:defRPr>
            </a:lvl3pPr>
            <a:lvl4pPr lvl="3">
              <a:lnSpc>
                <a:spcPct val="100000"/>
              </a:lnSpc>
              <a:spcBef>
                <a:spcPts val="0"/>
              </a:spcBef>
              <a:spcAft>
                <a:spcPts val="0"/>
              </a:spcAft>
              <a:buNone/>
              <a:defRPr b="1" sz="1900">
                <a:solidFill>
                  <a:schemeClr val="lt1"/>
                </a:solidFill>
              </a:defRPr>
            </a:lvl4pPr>
            <a:lvl5pPr lvl="4">
              <a:lnSpc>
                <a:spcPct val="100000"/>
              </a:lnSpc>
              <a:spcBef>
                <a:spcPts val="0"/>
              </a:spcBef>
              <a:spcAft>
                <a:spcPts val="0"/>
              </a:spcAft>
              <a:buNone/>
              <a:defRPr b="1" sz="1900">
                <a:solidFill>
                  <a:schemeClr val="lt1"/>
                </a:solidFill>
              </a:defRPr>
            </a:lvl5pPr>
            <a:lvl6pPr lvl="5">
              <a:lnSpc>
                <a:spcPct val="100000"/>
              </a:lnSpc>
              <a:spcBef>
                <a:spcPts val="0"/>
              </a:spcBef>
              <a:spcAft>
                <a:spcPts val="0"/>
              </a:spcAft>
              <a:buNone/>
              <a:defRPr b="1" sz="1900">
                <a:solidFill>
                  <a:schemeClr val="lt1"/>
                </a:solidFill>
              </a:defRPr>
            </a:lvl6pPr>
            <a:lvl7pPr lvl="6">
              <a:lnSpc>
                <a:spcPct val="100000"/>
              </a:lnSpc>
              <a:spcBef>
                <a:spcPts val="0"/>
              </a:spcBef>
              <a:spcAft>
                <a:spcPts val="0"/>
              </a:spcAft>
              <a:buNone/>
              <a:defRPr b="1" sz="1900">
                <a:solidFill>
                  <a:schemeClr val="lt1"/>
                </a:solidFill>
              </a:defRPr>
            </a:lvl7pPr>
            <a:lvl8pPr lvl="7">
              <a:lnSpc>
                <a:spcPct val="100000"/>
              </a:lnSpc>
              <a:spcBef>
                <a:spcPts val="0"/>
              </a:spcBef>
              <a:spcAft>
                <a:spcPts val="0"/>
              </a:spcAft>
              <a:buNone/>
              <a:defRPr b="1" sz="1900">
                <a:solidFill>
                  <a:schemeClr val="lt1"/>
                </a:solidFill>
              </a:defRPr>
            </a:lvl8pPr>
            <a:lvl9pPr lvl="8">
              <a:lnSpc>
                <a:spcPct val="100000"/>
              </a:lnSpc>
              <a:spcBef>
                <a:spcPts val="0"/>
              </a:spcBef>
              <a:spcAft>
                <a:spcPts val="0"/>
              </a:spcAft>
              <a:buNone/>
              <a:defRPr b="1" sz="1900">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5" name="Google Shape;55;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6" name="Google Shape;56;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4300"/>
              <a:buFont typeface="Bebas Neue"/>
              <a:buNone/>
              <a:defRPr b="1" sz="4300">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6234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Font typeface="Overpass"/>
              <a:buChar char="●"/>
              <a:defRPr sz="1800">
                <a:latin typeface="Overpass"/>
                <a:ea typeface="Overpass"/>
                <a:cs typeface="Overpass"/>
                <a:sym typeface="Overpass"/>
              </a:defRPr>
            </a:lvl1pPr>
            <a:lvl2pPr indent="-317500" lvl="1" marL="914400">
              <a:lnSpc>
                <a:spcPct val="115000"/>
              </a:lnSpc>
              <a:spcBef>
                <a:spcPts val="1600"/>
              </a:spcBef>
              <a:spcAft>
                <a:spcPts val="0"/>
              </a:spcAft>
              <a:buSzPts val="1400"/>
              <a:buFont typeface="Overpass"/>
              <a:buChar char="○"/>
              <a:defRPr>
                <a:latin typeface="Overpass"/>
                <a:ea typeface="Overpass"/>
                <a:cs typeface="Overpass"/>
                <a:sym typeface="Overpass"/>
              </a:defRPr>
            </a:lvl2pPr>
            <a:lvl3pPr indent="-317500" lvl="2" marL="1371600">
              <a:lnSpc>
                <a:spcPct val="115000"/>
              </a:lnSpc>
              <a:spcBef>
                <a:spcPts val="1600"/>
              </a:spcBef>
              <a:spcAft>
                <a:spcPts val="0"/>
              </a:spcAft>
              <a:buSzPts val="1400"/>
              <a:buFont typeface="Overpass"/>
              <a:buChar char="■"/>
              <a:defRPr>
                <a:latin typeface="Overpass"/>
                <a:ea typeface="Overpass"/>
                <a:cs typeface="Overpass"/>
                <a:sym typeface="Overpass"/>
              </a:defRPr>
            </a:lvl3pPr>
            <a:lvl4pPr indent="-317500" lvl="3" marL="1828800">
              <a:lnSpc>
                <a:spcPct val="115000"/>
              </a:lnSpc>
              <a:spcBef>
                <a:spcPts val="1600"/>
              </a:spcBef>
              <a:spcAft>
                <a:spcPts val="0"/>
              </a:spcAft>
              <a:buSzPts val="1400"/>
              <a:buFont typeface="Overpass"/>
              <a:buChar char="●"/>
              <a:defRPr>
                <a:latin typeface="Overpass"/>
                <a:ea typeface="Overpass"/>
                <a:cs typeface="Overpass"/>
                <a:sym typeface="Overpass"/>
              </a:defRPr>
            </a:lvl4pPr>
            <a:lvl5pPr indent="-317500" lvl="4" marL="2286000">
              <a:lnSpc>
                <a:spcPct val="115000"/>
              </a:lnSpc>
              <a:spcBef>
                <a:spcPts val="1600"/>
              </a:spcBef>
              <a:spcAft>
                <a:spcPts val="0"/>
              </a:spcAft>
              <a:buSzPts val="1400"/>
              <a:buFont typeface="Overpass"/>
              <a:buChar char="○"/>
              <a:defRPr>
                <a:latin typeface="Overpass"/>
                <a:ea typeface="Overpass"/>
                <a:cs typeface="Overpass"/>
                <a:sym typeface="Overpass"/>
              </a:defRPr>
            </a:lvl5pPr>
            <a:lvl6pPr indent="-317500" lvl="5" marL="2743200">
              <a:lnSpc>
                <a:spcPct val="115000"/>
              </a:lnSpc>
              <a:spcBef>
                <a:spcPts val="1600"/>
              </a:spcBef>
              <a:spcAft>
                <a:spcPts val="0"/>
              </a:spcAft>
              <a:buSzPts val="1400"/>
              <a:buFont typeface="Overpass"/>
              <a:buChar char="■"/>
              <a:defRPr>
                <a:latin typeface="Overpass"/>
                <a:ea typeface="Overpass"/>
                <a:cs typeface="Overpass"/>
                <a:sym typeface="Overpass"/>
              </a:defRPr>
            </a:lvl6pPr>
            <a:lvl7pPr indent="-317500" lvl="6" marL="3200400">
              <a:lnSpc>
                <a:spcPct val="115000"/>
              </a:lnSpc>
              <a:spcBef>
                <a:spcPts val="1600"/>
              </a:spcBef>
              <a:spcAft>
                <a:spcPts val="0"/>
              </a:spcAft>
              <a:buSzPts val="1400"/>
              <a:buFont typeface="Overpass"/>
              <a:buChar char="●"/>
              <a:defRPr>
                <a:latin typeface="Overpass"/>
                <a:ea typeface="Overpass"/>
                <a:cs typeface="Overpass"/>
                <a:sym typeface="Overpass"/>
              </a:defRPr>
            </a:lvl7pPr>
            <a:lvl8pPr indent="-317500" lvl="7" marL="3657600">
              <a:lnSpc>
                <a:spcPct val="115000"/>
              </a:lnSpc>
              <a:spcBef>
                <a:spcPts val="1600"/>
              </a:spcBef>
              <a:spcAft>
                <a:spcPts val="0"/>
              </a:spcAft>
              <a:buSzPts val="1400"/>
              <a:buFont typeface="Overpass"/>
              <a:buChar char="○"/>
              <a:defRPr>
                <a:latin typeface="Overpass"/>
                <a:ea typeface="Overpass"/>
                <a:cs typeface="Overpass"/>
                <a:sym typeface="Overpass"/>
              </a:defRPr>
            </a:lvl8pPr>
            <a:lvl9pPr indent="-317500" lvl="8" marL="4114800">
              <a:lnSpc>
                <a:spcPct val="115000"/>
              </a:lnSpc>
              <a:spcBef>
                <a:spcPts val="1600"/>
              </a:spcBef>
              <a:spcAft>
                <a:spcPts val="1600"/>
              </a:spcAft>
              <a:buSzPts val="1400"/>
              <a:buFont typeface="Overpass"/>
              <a:buChar char="■"/>
              <a:defRPr>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2.jpg"/><Relationship Id="rId4" Type="http://schemas.openxmlformats.org/officeDocument/2006/relationships/hyperlink" Target="https://drive.google.com/drive/u/3/folders/1vB7-DDL-OCXj2nLxOkuEsBLGhF0MhZKG" TargetMode="External"/><Relationship Id="rId9" Type="http://schemas.openxmlformats.org/officeDocument/2006/relationships/hyperlink" Target="https://www.facebook.com/Bank-Genie-1098140623605573" TargetMode="External"/><Relationship Id="rId5" Type="http://schemas.openxmlformats.org/officeDocument/2006/relationships/hyperlink" Target="https://colab.research.google.com/drive/1lnvH5nWXydmZPW4pqqtY9NpS6wSj_vUu#scrollTo=o-nkerWgeGtM" TargetMode="External"/><Relationship Id="rId6" Type="http://schemas.openxmlformats.org/officeDocument/2006/relationships/hyperlink" Target="https://www.linkedin.com/company/abrisconsult/" TargetMode="External"/><Relationship Id="rId7" Type="http://schemas.openxmlformats.org/officeDocument/2006/relationships/hyperlink" Target="https://www.facebook.com/abrisconsult/" TargetMode="External"/><Relationship Id="rId8" Type="http://schemas.openxmlformats.org/officeDocument/2006/relationships/hyperlink" Target="https://www.linkedin.com/company/bank-geni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ph type="ctrTitle"/>
          </p:nvPr>
        </p:nvSpPr>
        <p:spPr>
          <a:xfrm>
            <a:off x="2194775" y="1457250"/>
            <a:ext cx="4754400" cy="222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Socal Media</a:t>
            </a:r>
            <a:endParaRPr>
              <a:solidFill>
                <a:schemeClr val="dk1"/>
              </a:solidFill>
            </a:endParaRPr>
          </a:p>
          <a:p>
            <a:pPr indent="0" lvl="0" marL="0" rtl="0" algn="ctr">
              <a:spcBef>
                <a:spcPts val="0"/>
              </a:spcBef>
              <a:spcAft>
                <a:spcPts val="0"/>
              </a:spcAft>
              <a:buClr>
                <a:schemeClr val="dk1"/>
              </a:buClr>
              <a:buSzPts val="1100"/>
              <a:buFont typeface="Arial"/>
              <a:buNone/>
            </a:pPr>
            <a:r>
              <a:rPr lang="en">
                <a:solidFill>
                  <a:schemeClr val="lt1"/>
                </a:solidFill>
              </a:rPr>
              <a:t>Audit</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2"/>
          <p:cNvSpPr txBox="1"/>
          <p:nvPr/>
        </p:nvSpPr>
        <p:spPr>
          <a:xfrm>
            <a:off x="271450" y="275550"/>
            <a:ext cx="2755500" cy="9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500">
                <a:latin typeface="Bebas Neue"/>
                <a:ea typeface="Bebas Neue"/>
                <a:cs typeface="Bebas Neue"/>
                <a:sym typeface="Bebas Neue"/>
              </a:rPr>
              <a:t>Linkedin</a:t>
            </a:r>
            <a:endParaRPr b="1" sz="4500">
              <a:latin typeface="Bebas Neue"/>
              <a:ea typeface="Bebas Neue"/>
              <a:cs typeface="Bebas Neue"/>
              <a:sym typeface="Bebas Neue"/>
            </a:endParaRPr>
          </a:p>
        </p:txBody>
      </p:sp>
      <p:sp>
        <p:nvSpPr>
          <p:cNvPr id="349" name="Google Shape;349;p42"/>
          <p:cNvSpPr txBox="1"/>
          <p:nvPr/>
        </p:nvSpPr>
        <p:spPr>
          <a:xfrm>
            <a:off x="317375" y="1340975"/>
            <a:ext cx="2755500" cy="3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LinkedIn is most used Social media application by the professionals, so It is important to keep presence and be active because being interactive and active. This can help in increase of followers and can give rise to new </a:t>
            </a:r>
            <a:r>
              <a:rPr lang="en">
                <a:latin typeface="Overpass"/>
                <a:ea typeface="Overpass"/>
                <a:cs typeface="Overpass"/>
                <a:sym typeface="Overpass"/>
              </a:rPr>
              <a:t>opportunities</a:t>
            </a:r>
            <a:r>
              <a:rPr lang="en">
                <a:latin typeface="Overpass"/>
                <a:ea typeface="Overpass"/>
                <a:cs typeface="Overpass"/>
                <a:sym typeface="Overpass"/>
              </a:rPr>
              <a:t> and can project the work culture of the </a:t>
            </a:r>
            <a:r>
              <a:rPr lang="en">
                <a:latin typeface="Overpass"/>
                <a:ea typeface="Overpass"/>
                <a:cs typeface="Overpass"/>
                <a:sym typeface="Overpass"/>
              </a:rPr>
              <a:t>company</a:t>
            </a:r>
            <a:r>
              <a:rPr lang="en">
                <a:latin typeface="Overpass"/>
                <a:ea typeface="Overpass"/>
                <a:cs typeface="Overpass"/>
                <a:sym typeface="Overpass"/>
              </a:rPr>
              <a:t> for anyone looking to join the </a:t>
            </a:r>
            <a:r>
              <a:rPr lang="en">
                <a:latin typeface="Overpass"/>
                <a:ea typeface="Overpass"/>
                <a:cs typeface="Overpass"/>
                <a:sym typeface="Overpass"/>
              </a:rPr>
              <a:t>company. We have compared the presence and activity of our competitors.</a:t>
            </a:r>
            <a:endParaRPr>
              <a:latin typeface="Overpass"/>
              <a:ea typeface="Overpass"/>
              <a:cs typeface="Overpass"/>
              <a:sym typeface="Overpass"/>
            </a:endParaRPr>
          </a:p>
        </p:txBody>
      </p:sp>
      <p:pic>
        <p:nvPicPr>
          <p:cNvPr id="350" name="Google Shape;350;p42"/>
          <p:cNvPicPr preferRelativeResize="0"/>
          <p:nvPr/>
        </p:nvPicPr>
        <p:blipFill>
          <a:blip r:embed="rId3">
            <a:alphaModFix/>
          </a:blip>
          <a:stretch>
            <a:fillRect/>
          </a:stretch>
        </p:blipFill>
        <p:spPr>
          <a:xfrm>
            <a:off x="3628675" y="275550"/>
            <a:ext cx="5233125" cy="3563700"/>
          </a:xfrm>
          <a:prstGeom prst="rect">
            <a:avLst/>
          </a:prstGeom>
          <a:noFill/>
          <a:ln>
            <a:noFill/>
          </a:ln>
        </p:spPr>
      </p:pic>
      <p:sp>
        <p:nvSpPr>
          <p:cNvPr id="351" name="Google Shape;351;p42"/>
          <p:cNvSpPr txBox="1"/>
          <p:nvPr/>
        </p:nvSpPr>
        <p:spPr>
          <a:xfrm>
            <a:off x="3608300" y="4263325"/>
            <a:ext cx="5391000" cy="6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verpass"/>
                <a:ea typeface="Overpass"/>
                <a:cs typeface="Overpass"/>
                <a:sym typeface="Overpass"/>
              </a:rPr>
              <a:t>Here you can see that Byte Blanket has less presence on linkedin than Abris and Bank Genie</a:t>
            </a:r>
            <a:endParaRPr>
              <a:solidFill>
                <a:srgbClr val="FFFFFF"/>
              </a:solidFill>
              <a:latin typeface="Overpass"/>
              <a:ea typeface="Overpass"/>
              <a:cs typeface="Overpass"/>
              <a:sym typeface="Overpas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3"/>
          <p:cNvSpPr txBox="1"/>
          <p:nvPr/>
        </p:nvSpPr>
        <p:spPr>
          <a:xfrm>
            <a:off x="271450" y="275550"/>
            <a:ext cx="2755500" cy="9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500">
                <a:latin typeface="Bebas Neue"/>
                <a:ea typeface="Bebas Neue"/>
                <a:cs typeface="Bebas Neue"/>
                <a:sym typeface="Bebas Neue"/>
              </a:rPr>
              <a:t>Linkedin</a:t>
            </a:r>
            <a:endParaRPr b="1" sz="4500">
              <a:latin typeface="Bebas Neue"/>
              <a:ea typeface="Bebas Neue"/>
              <a:cs typeface="Bebas Neue"/>
              <a:sym typeface="Bebas Neue"/>
            </a:endParaRPr>
          </a:p>
        </p:txBody>
      </p:sp>
      <p:sp>
        <p:nvSpPr>
          <p:cNvPr id="357" name="Google Shape;357;p43"/>
          <p:cNvSpPr txBox="1"/>
          <p:nvPr/>
        </p:nvSpPr>
        <p:spPr>
          <a:xfrm>
            <a:off x="317375" y="1340975"/>
            <a:ext cx="2755500" cy="3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Overpass"/>
                <a:ea typeface="Overpass"/>
                <a:cs typeface="Overpass"/>
                <a:sym typeface="Overpass"/>
              </a:rPr>
              <a:t>Apart from having presence on LinkedIn it very important to get people to interact with the posts as,more activity on every post can result to a better reach of a post and can attract more people to the ByteBlanket profile which will further result in increased overall presence.</a:t>
            </a:r>
            <a:r>
              <a:rPr lang="en" sz="1500">
                <a:solidFill>
                  <a:schemeClr val="dk1"/>
                </a:solidFill>
                <a:latin typeface="Overpass"/>
                <a:ea typeface="Overpass"/>
                <a:cs typeface="Overpass"/>
                <a:sym typeface="Overpass"/>
              </a:rPr>
              <a:t>We have compared monthly interaction of our competitors.</a:t>
            </a:r>
            <a:endParaRPr sz="1500">
              <a:latin typeface="Overpass"/>
              <a:ea typeface="Overpass"/>
              <a:cs typeface="Overpass"/>
              <a:sym typeface="Overpass"/>
            </a:endParaRPr>
          </a:p>
        </p:txBody>
      </p:sp>
      <p:sp>
        <p:nvSpPr>
          <p:cNvPr id="358" name="Google Shape;358;p43"/>
          <p:cNvSpPr txBox="1"/>
          <p:nvPr/>
        </p:nvSpPr>
        <p:spPr>
          <a:xfrm>
            <a:off x="3599150" y="4263275"/>
            <a:ext cx="5391000" cy="6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verpass"/>
                <a:ea typeface="Overpass"/>
                <a:cs typeface="Overpass"/>
                <a:sym typeface="Overpass"/>
              </a:rPr>
              <a:t>The graph depicts that we have better monthly interaction than Abris but not as good as Bank Genie</a:t>
            </a:r>
            <a:endParaRPr>
              <a:solidFill>
                <a:srgbClr val="FFFFFF"/>
              </a:solidFill>
              <a:latin typeface="Overpass"/>
              <a:ea typeface="Overpass"/>
              <a:cs typeface="Overpass"/>
              <a:sym typeface="Overpass"/>
            </a:endParaRPr>
          </a:p>
        </p:txBody>
      </p:sp>
      <p:pic>
        <p:nvPicPr>
          <p:cNvPr id="359" name="Google Shape;359;p43"/>
          <p:cNvPicPr preferRelativeResize="0"/>
          <p:nvPr/>
        </p:nvPicPr>
        <p:blipFill>
          <a:blip r:embed="rId3">
            <a:alphaModFix/>
          </a:blip>
          <a:stretch>
            <a:fillRect/>
          </a:stretch>
        </p:blipFill>
        <p:spPr>
          <a:xfrm>
            <a:off x="3694125" y="647500"/>
            <a:ext cx="5090990" cy="3563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4"/>
          <p:cNvSpPr txBox="1"/>
          <p:nvPr/>
        </p:nvSpPr>
        <p:spPr>
          <a:xfrm>
            <a:off x="271450" y="275550"/>
            <a:ext cx="2755500" cy="9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500">
                <a:latin typeface="Bebas Neue"/>
                <a:ea typeface="Bebas Neue"/>
                <a:cs typeface="Bebas Neue"/>
                <a:sym typeface="Bebas Neue"/>
              </a:rPr>
              <a:t>Linkedin</a:t>
            </a:r>
            <a:endParaRPr b="1" sz="4500">
              <a:latin typeface="Bebas Neue"/>
              <a:ea typeface="Bebas Neue"/>
              <a:cs typeface="Bebas Neue"/>
              <a:sym typeface="Bebas Neue"/>
            </a:endParaRPr>
          </a:p>
        </p:txBody>
      </p:sp>
      <p:sp>
        <p:nvSpPr>
          <p:cNvPr id="365" name="Google Shape;365;p44"/>
          <p:cNvSpPr txBox="1"/>
          <p:nvPr/>
        </p:nvSpPr>
        <p:spPr>
          <a:xfrm>
            <a:off x="317375" y="1340975"/>
            <a:ext cx="2755500" cy="3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Overpass"/>
                <a:ea typeface="Overpass"/>
                <a:cs typeface="Overpass"/>
                <a:sym typeface="Overpass"/>
              </a:rPr>
              <a:t>The previous graph only depicts the monthly interactions on our posts but we can make a conclusion by plotting on average likes on each post every month.we have compared the metric among our competitors.</a:t>
            </a:r>
            <a:endParaRPr sz="1500">
              <a:latin typeface="Overpass"/>
              <a:ea typeface="Overpass"/>
              <a:cs typeface="Overpass"/>
              <a:sym typeface="Overpass"/>
            </a:endParaRPr>
          </a:p>
        </p:txBody>
      </p:sp>
      <p:sp>
        <p:nvSpPr>
          <p:cNvPr id="366" name="Google Shape;366;p44"/>
          <p:cNvSpPr txBox="1"/>
          <p:nvPr/>
        </p:nvSpPr>
        <p:spPr>
          <a:xfrm>
            <a:off x="3599150" y="4263275"/>
            <a:ext cx="5391000" cy="6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verpass"/>
                <a:ea typeface="Overpass"/>
                <a:cs typeface="Overpass"/>
                <a:sym typeface="Overpass"/>
              </a:rPr>
              <a:t>This shows we have more interaction on individual posts than our competitors every month.</a:t>
            </a:r>
            <a:endParaRPr>
              <a:solidFill>
                <a:srgbClr val="FFFFFF"/>
              </a:solidFill>
              <a:latin typeface="Overpass"/>
              <a:ea typeface="Overpass"/>
              <a:cs typeface="Overpass"/>
              <a:sym typeface="Overpass"/>
            </a:endParaRPr>
          </a:p>
        </p:txBody>
      </p:sp>
      <p:pic>
        <p:nvPicPr>
          <p:cNvPr id="367" name="Google Shape;367;p44"/>
          <p:cNvPicPr preferRelativeResize="0"/>
          <p:nvPr/>
        </p:nvPicPr>
        <p:blipFill>
          <a:blip r:embed="rId3">
            <a:alphaModFix/>
          </a:blip>
          <a:stretch>
            <a:fillRect/>
          </a:stretch>
        </p:blipFill>
        <p:spPr>
          <a:xfrm>
            <a:off x="3489025" y="275550"/>
            <a:ext cx="5654975" cy="3712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5"/>
          <p:cNvSpPr txBox="1"/>
          <p:nvPr/>
        </p:nvSpPr>
        <p:spPr>
          <a:xfrm>
            <a:off x="271450" y="275550"/>
            <a:ext cx="2755500" cy="9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500">
                <a:latin typeface="Bebas Neue"/>
                <a:ea typeface="Bebas Neue"/>
                <a:cs typeface="Bebas Neue"/>
                <a:sym typeface="Bebas Neue"/>
              </a:rPr>
              <a:t>Linkedin</a:t>
            </a:r>
            <a:endParaRPr b="1" sz="4500">
              <a:latin typeface="Bebas Neue"/>
              <a:ea typeface="Bebas Neue"/>
              <a:cs typeface="Bebas Neue"/>
              <a:sym typeface="Bebas Neue"/>
            </a:endParaRPr>
          </a:p>
        </p:txBody>
      </p:sp>
      <p:sp>
        <p:nvSpPr>
          <p:cNvPr id="373" name="Google Shape;373;p45"/>
          <p:cNvSpPr txBox="1"/>
          <p:nvPr/>
        </p:nvSpPr>
        <p:spPr>
          <a:xfrm>
            <a:off x="317375" y="1340975"/>
            <a:ext cx="2755500" cy="3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Overpass"/>
                <a:ea typeface="Overpass"/>
                <a:cs typeface="Overpass"/>
                <a:sym typeface="Overpass"/>
              </a:rPr>
              <a:t>On the basis of data collected we can make time series prediction model to predict the trends in the near future if we keep running our linkedin profile like we are running now.We used LSTM from keras to make prediction and predicted for next 6 months</a:t>
            </a:r>
            <a:endParaRPr sz="1500">
              <a:latin typeface="Overpass"/>
              <a:ea typeface="Overpass"/>
              <a:cs typeface="Overpass"/>
              <a:sym typeface="Overpass"/>
            </a:endParaRPr>
          </a:p>
        </p:txBody>
      </p:sp>
      <p:sp>
        <p:nvSpPr>
          <p:cNvPr id="374" name="Google Shape;374;p45"/>
          <p:cNvSpPr txBox="1"/>
          <p:nvPr/>
        </p:nvSpPr>
        <p:spPr>
          <a:xfrm>
            <a:off x="3690850" y="4180750"/>
            <a:ext cx="5391000" cy="6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verpass"/>
                <a:ea typeface="Overpass"/>
                <a:cs typeface="Overpass"/>
                <a:sym typeface="Overpass"/>
              </a:rPr>
              <a:t>As we can see that there is an increasing trend predicted by the LSTM model.</a:t>
            </a:r>
            <a:endParaRPr>
              <a:solidFill>
                <a:srgbClr val="FFFFFF"/>
              </a:solidFill>
              <a:latin typeface="Overpass"/>
              <a:ea typeface="Overpass"/>
              <a:cs typeface="Overpass"/>
              <a:sym typeface="Overpass"/>
            </a:endParaRPr>
          </a:p>
        </p:txBody>
      </p:sp>
      <p:pic>
        <p:nvPicPr>
          <p:cNvPr id="375" name="Google Shape;375;p45"/>
          <p:cNvPicPr preferRelativeResize="0"/>
          <p:nvPr/>
        </p:nvPicPr>
        <p:blipFill>
          <a:blip r:embed="rId3">
            <a:alphaModFix/>
          </a:blip>
          <a:stretch>
            <a:fillRect/>
          </a:stretch>
        </p:blipFill>
        <p:spPr>
          <a:xfrm>
            <a:off x="3766225" y="748600"/>
            <a:ext cx="4903075" cy="34321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6"/>
          <p:cNvSpPr txBox="1"/>
          <p:nvPr>
            <p:ph type="title"/>
          </p:nvPr>
        </p:nvSpPr>
        <p:spPr>
          <a:xfrm>
            <a:off x="2052200" y="2001425"/>
            <a:ext cx="1663200" cy="93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0</a:t>
            </a:r>
            <a:r>
              <a:rPr lang="en"/>
              <a:t>4</a:t>
            </a:r>
            <a:endParaRPr b="1"/>
          </a:p>
        </p:txBody>
      </p:sp>
      <p:sp>
        <p:nvSpPr>
          <p:cNvPr id="381" name="Google Shape;381;p46"/>
          <p:cNvSpPr txBox="1"/>
          <p:nvPr>
            <p:ph idx="2" type="title"/>
          </p:nvPr>
        </p:nvSpPr>
        <p:spPr>
          <a:xfrm>
            <a:off x="4138275" y="1954950"/>
            <a:ext cx="4637400" cy="123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900"/>
              <a:t>Facebook</a:t>
            </a:r>
            <a:endParaRPr sz="7900"/>
          </a:p>
        </p:txBody>
      </p:sp>
      <p:sp>
        <p:nvSpPr>
          <p:cNvPr id="382" name="Google Shape;382;p46"/>
          <p:cNvSpPr txBox="1"/>
          <p:nvPr>
            <p:ph idx="1" type="subTitle"/>
          </p:nvPr>
        </p:nvSpPr>
        <p:spPr>
          <a:xfrm>
            <a:off x="4539975" y="3261552"/>
            <a:ext cx="3834000" cy="9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verpass Light"/>
                <a:ea typeface="Overpass Light"/>
                <a:cs typeface="Overpass Light"/>
                <a:sym typeface="Overpass Light"/>
              </a:rPr>
              <a:t>Analysing Facebook profiles to draw conclusion and prediction</a:t>
            </a:r>
            <a:endParaRPr>
              <a:solidFill>
                <a:schemeClr val="dk1"/>
              </a:solidFill>
              <a:latin typeface="Overpass Light"/>
              <a:ea typeface="Overpass Light"/>
              <a:cs typeface="Overpass Light"/>
              <a:sym typeface="Overpass Light"/>
            </a:endParaRPr>
          </a:p>
          <a:p>
            <a:pPr indent="0" lvl="0" marL="0" rtl="0" algn="ctr">
              <a:spcBef>
                <a:spcPts val="0"/>
              </a:spcBef>
              <a:spcAft>
                <a:spcPts val="0"/>
              </a:spcAft>
              <a:buNone/>
            </a:pPr>
            <a:r>
              <a:t/>
            </a:r>
            <a:endParaRPr>
              <a:solidFill>
                <a:schemeClr val="dk1"/>
              </a:solidFill>
              <a:latin typeface="Overpass Light"/>
              <a:ea typeface="Overpass Light"/>
              <a:cs typeface="Overpass Light"/>
              <a:sym typeface="Overpass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7"/>
          <p:cNvSpPr txBox="1"/>
          <p:nvPr>
            <p:ph idx="1" type="subTitle"/>
          </p:nvPr>
        </p:nvSpPr>
        <p:spPr>
          <a:xfrm>
            <a:off x="632838" y="1083350"/>
            <a:ext cx="7878300" cy="362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rPr>
              <a:t>Facebook can be used to spread the awareness among your existing and potential customers. It can be beneficial for a company in many ways. For an instance, once someone likes a facebook page, he/she will receive updates whenever anything is posted. The company employees are motivated to like and share the posts thus </a:t>
            </a:r>
            <a:r>
              <a:rPr lang="en" sz="1600">
                <a:solidFill>
                  <a:schemeClr val="dk1"/>
                </a:solidFill>
              </a:rPr>
              <a:t>multiplying</a:t>
            </a:r>
            <a:r>
              <a:rPr lang="en" sz="1600">
                <a:solidFill>
                  <a:schemeClr val="dk1"/>
                </a:solidFill>
              </a:rPr>
              <a:t> the reach. </a:t>
            </a:r>
            <a:endParaRPr sz="1600">
              <a:solidFill>
                <a:schemeClr val="dk1"/>
              </a:solidFill>
            </a:endParaRPr>
          </a:p>
          <a:p>
            <a:pPr indent="0" lvl="0" marL="0" rtl="0" algn="l">
              <a:spcBef>
                <a:spcPts val="0"/>
              </a:spcBef>
              <a:spcAft>
                <a:spcPts val="0"/>
              </a:spcAft>
              <a:buNone/>
            </a:pPr>
            <a:r>
              <a:rPr lang="en" sz="1600">
                <a:solidFill>
                  <a:schemeClr val="dk1"/>
                </a:solidFill>
              </a:rPr>
              <a:t>Apart from this, facebook attracts extra traffic to the company website. How? We can simply mention the company website. The interested people would visit the website and thus getting to see more relevant content. By looking at factors like number of likes and shares and age group of people visiting the site, company can be </a:t>
            </a:r>
            <a:r>
              <a:rPr lang="en" sz="1600">
                <a:solidFill>
                  <a:schemeClr val="dk1"/>
                </a:solidFill>
              </a:rPr>
              <a:t>benefited</a:t>
            </a:r>
            <a:r>
              <a:rPr lang="en" sz="1600">
                <a:solidFill>
                  <a:schemeClr val="dk1"/>
                </a:solidFill>
              </a:rPr>
              <a:t> in order to post efficient advertising and campaign content.</a:t>
            </a:r>
            <a:endParaRPr sz="1600">
              <a:solidFill>
                <a:schemeClr val="dk1"/>
              </a:solidFill>
            </a:endParaRPr>
          </a:p>
        </p:txBody>
      </p:sp>
      <p:sp>
        <p:nvSpPr>
          <p:cNvPr id="388" name="Google Shape;388;p47"/>
          <p:cNvSpPr txBox="1"/>
          <p:nvPr>
            <p:ph type="title"/>
          </p:nvPr>
        </p:nvSpPr>
        <p:spPr>
          <a:xfrm>
            <a:off x="720000" y="422938"/>
            <a:ext cx="7704000" cy="70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Facebook</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8"/>
          <p:cNvSpPr txBox="1"/>
          <p:nvPr/>
        </p:nvSpPr>
        <p:spPr>
          <a:xfrm>
            <a:off x="271450" y="275550"/>
            <a:ext cx="2755500" cy="9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Bebas Neue"/>
                <a:ea typeface="Bebas Neue"/>
                <a:cs typeface="Bebas Neue"/>
                <a:sym typeface="Bebas Neue"/>
              </a:rPr>
              <a:t>facebook</a:t>
            </a:r>
            <a:endParaRPr b="1" sz="3600">
              <a:latin typeface="Bebas Neue"/>
              <a:ea typeface="Bebas Neue"/>
              <a:cs typeface="Bebas Neue"/>
              <a:sym typeface="Bebas Neue"/>
            </a:endParaRPr>
          </a:p>
        </p:txBody>
      </p:sp>
      <p:sp>
        <p:nvSpPr>
          <p:cNvPr id="394" name="Google Shape;394;p48"/>
          <p:cNvSpPr txBox="1"/>
          <p:nvPr/>
        </p:nvSpPr>
        <p:spPr>
          <a:xfrm>
            <a:off x="234700" y="1123575"/>
            <a:ext cx="2755500" cy="3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verpass"/>
                <a:ea typeface="Overpass"/>
                <a:cs typeface="Overpass"/>
                <a:sym typeface="Overpass"/>
              </a:rPr>
              <a:t>The frequency of posts affect the number of audience. Apart from posting text, we can also share the the pictures and videos of workplace, products and other informative content which is a very good way of communicating with the existing customers as well as potential ones, that too without personally visiting them. </a:t>
            </a:r>
            <a:endParaRPr sz="1600">
              <a:latin typeface="Overpass"/>
              <a:ea typeface="Overpass"/>
              <a:cs typeface="Overpass"/>
              <a:sym typeface="Overpass"/>
            </a:endParaRPr>
          </a:p>
        </p:txBody>
      </p:sp>
      <p:sp>
        <p:nvSpPr>
          <p:cNvPr id="395" name="Google Shape;395;p48"/>
          <p:cNvSpPr txBox="1"/>
          <p:nvPr/>
        </p:nvSpPr>
        <p:spPr>
          <a:xfrm>
            <a:off x="3608313" y="4324550"/>
            <a:ext cx="5391000" cy="6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Overpass"/>
              <a:ea typeface="Overpass"/>
              <a:cs typeface="Overpass"/>
              <a:sym typeface="Overpass"/>
            </a:endParaRPr>
          </a:p>
        </p:txBody>
      </p:sp>
      <p:pic>
        <p:nvPicPr>
          <p:cNvPr id="396" name="Google Shape;396;p48"/>
          <p:cNvPicPr preferRelativeResize="0"/>
          <p:nvPr/>
        </p:nvPicPr>
        <p:blipFill>
          <a:blip r:embed="rId3">
            <a:alphaModFix/>
          </a:blip>
          <a:stretch>
            <a:fillRect/>
          </a:stretch>
        </p:blipFill>
        <p:spPr>
          <a:xfrm>
            <a:off x="3576613" y="0"/>
            <a:ext cx="5454375" cy="452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9"/>
          <p:cNvSpPr txBox="1"/>
          <p:nvPr/>
        </p:nvSpPr>
        <p:spPr>
          <a:xfrm>
            <a:off x="271450" y="275550"/>
            <a:ext cx="2755500" cy="9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Bebas Neue"/>
                <a:ea typeface="Bebas Neue"/>
                <a:cs typeface="Bebas Neue"/>
                <a:sym typeface="Bebas Neue"/>
              </a:rPr>
              <a:t>FAcebook</a:t>
            </a:r>
            <a:endParaRPr b="1" sz="3600">
              <a:latin typeface="Bebas Neue"/>
              <a:ea typeface="Bebas Neue"/>
              <a:cs typeface="Bebas Neue"/>
              <a:sym typeface="Bebas Neue"/>
            </a:endParaRPr>
          </a:p>
        </p:txBody>
      </p:sp>
      <p:sp>
        <p:nvSpPr>
          <p:cNvPr id="402" name="Google Shape;402;p49"/>
          <p:cNvSpPr txBox="1"/>
          <p:nvPr/>
        </p:nvSpPr>
        <p:spPr>
          <a:xfrm>
            <a:off x="271450" y="1221450"/>
            <a:ext cx="2755500" cy="3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verpass"/>
                <a:ea typeface="Overpass"/>
                <a:cs typeface="Overpass"/>
                <a:sym typeface="Overpass"/>
              </a:rPr>
              <a:t>The number of likes are also dependent on frequency of post and how much relevant content is there. The number of likes on respective category of post reflects the interest of people. In this case, the amount of posts concerning the product are less and thus the number of likes are also lesser. </a:t>
            </a:r>
            <a:endParaRPr sz="1600">
              <a:latin typeface="Overpass"/>
              <a:ea typeface="Overpass"/>
              <a:cs typeface="Overpass"/>
              <a:sym typeface="Overpass"/>
            </a:endParaRPr>
          </a:p>
        </p:txBody>
      </p:sp>
      <p:sp>
        <p:nvSpPr>
          <p:cNvPr id="403" name="Google Shape;403;p49"/>
          <p:cNvSpPr txBox="1"/>
          <p:nvPr/>
        </p:nvSpPr>
        <p:spPr>
          <a:xfrm>
            <a:off x="3608300" y="4263325"/>
            <a:ext cx="5391000" cy="6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Overpass"/>
              <a:ea typeface="Overpass"/>
              <a:cs typeface="Overpass"/>
              <a:sym typeface="Overpass"/>
            </a:endParaRPr>
          </a:p>
        </p:txBody>
      </p:sp>
      <p:pic>
        <p:nvPicPr>
          <p:cNvPr id="404" name="Google Shape;404;p49"/>
          <p:cNvPicPr preferRelativeResize="0"/>
          <p:nvPr/>
        </p:nvPicPr>
        <p:blipFill>
          <a:blip r:embed="rId3">
            <a:alphaModFix/>
          </a:blip>
          <a:stretch>
            <a:fillRect/>
          </a:stretch>
        </p:blipFill>
        <p:spPr>
          <a:xfrm>
            <a:off x="3608300" y="275550"/>
            <a:ext cx="5535700" cy="447522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0"/>
          <p:cNvSpPr txBox="1"/>
          <p:nvPr/>
        </p:nvSpPr>
        <p:spPr>
          <a:xfrm>
            <a:off x="271450" y="275550"/>
            <a:ext cx="2755500" cy="9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Bebas Neue"/>
                <a:ea typeface="Bebas Neue"/>
                <a:cs typeface="Bebas Neue"/>
                <a:sym typeface="Bebas Neue"/>
              </a:rPr>
              <a:t>FAcebook</a:t>
            </a:r>
            <a:endParaRPr b="1" sz="3600">
              <a:latin typeface="Bebas Neue"/>
              <a:ea typeface="Bebas Neue"/>
              <a:cs typeface="Bebas Neue"/>
              <a:sym typeface="Bebas Neue"/>
            </a:endParaRPr>
          </a:p>
        </p:txBody>
      </p:sp>
      <p:sp>
        <p:nvSpPr>
          <p:cNvPr id="410" name="Google Shape;410;p50"/>
          <p:cNvSpPr txBox="1"/>
          <p:nvPr/>
        </p:nvSpPr>
        <p:spPr>
          <a:xfrm>
            <a:off x="271450" y="1221450"/>
            <a:ext cx="2755500" cy="3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verpass"/>
                <a:ea typeface="Overpass"/>
                <a:cs typeface="Overpass"/>
                <a:sym typeface="Overpass"/>
              </a:rPr>
              <a:t>The posts related to products seemed to be the luring ones in this case. Apart from sharing about the products and company in order to have a good traffic on the page, it is good to share informative posts as well. The ones that directly indirectly are in interest of the company field. </a:t>
            </a:r>
            <a:endParaRPr sz="1600">
              <a:latin typeface="Overpass"/>
              <a:ea typeface="Overpass"/>
              <a:cs typeface="Overpass"/>
              <a:sym typeface="Overpass"/>
            </a:endParaRPr>
          </a:p>
        </p:txBody>
      </p:sp>
      <p:sp>
        <p:nvSpPr>
          <p:cNvPr id="411" name="Google Shape;411;p50"/>
          <p:cNvSpPr txBox="1"/>
          <p:nvPr/>
        </p:nvSpPr>
        <p:spPr>
          <a:xfrm>
            <a:off x="3608300" y="4263325"/>
            <a:ext cx="5391000" cy="6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Overpass"/>
              <a:ea typeface="Overpass"/>
              <a:cs typeface="Overpass"/>
              <a:sym typeface="Overpass"/>
            </a:endParaRPr>
          </a:p>
        </p:txBody>
      </p:sp>
      <p:pic>
        <p:nvPicPr>
          <p:cNvPr id="412" name="Google Shape;412;p50"/>
          <p:cNvPicPr preferRelativeResize="0"/>
          <p:nvPr/>
        </p:nvPicPr>
        <p:blipFill>
          <a:blip r:embed="rId3">
            <a:alphaModFix/>
          </a:blip>
          <a:stretch>
            <a:fillRect/>
          </a:stretch>
        </p:blipFill>
        <p:spPr>
          <a:xfrm>
            <a:off x="3517450" y="255375"/>
            <a:ext cx="5481839" cy="4632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1"/>
          <p:cNvSpPr txBox="1"/>
          <p:nvPr>
            <p:ph type="title"/>
          </p:nvPr>
        </p:nvSpPr>
        <p:spPr>
          <a:xfrm>
            <a:off x="2052200" y="2001425"/>
            <a:ext cx="1663200" cy="93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0</a:t>
            </a:r>
            <a:r>
              <a:rPr lang="en"/>
              <a:t>5</a:t>
            </a:r>
            <a:endParaRPr b="1"/>
          </a:p>
        </p:txBody>
      </p:sp>
      <p:sp>
        <p:nvSpPr>
          <p:cNvPr id="418" name="Google Shape;418;p51"/>
          <p:cNvSpPr txBox="1"/>
          <p:nvPr>
            <p:ph idx="2" type="title"/>
          </p:nvPr>
        </p:nvSpPr>
        <p:spPr>
          <a:xfrm>
            <a:off x="3656225" y="2392950"/>
            <a:ext cx="5549700" cy="121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Observation and Solutions</a:t>
            </a:r>
            <a:endParaRPr sz="4200"/>
          </a:p>
        </p:txBody>
      </p:sp>
      <p:sp>
        <p:nvSpPr>
          <p:cNvPr id="419" name="Google Shape;419;p51"/>
          <p:cNvSpPr txBox="1"/>
          <p:nvPr>
            <p:ph idx="1" type="subTitle"/>
          </p:nvPr>
        </p:nvSpPr>
        <p:spPr>
          <a:xfrm>
            <a:off x="4514075" y="3334402"/>
            <a:ext cx="3834000" cy="9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solidFill>
                  <a:schemeClr val="dk1"/>
                </a:solidFill>
                <a:latin typeface="Overpass Light"/>
                <a:ea typeface="Overpass Light"/>
                <a:cs typeface="Overpass Light"/>
                <a:sym typeface="Overpass Light"/>
              </a:rPr>
              <a:t>Based on conclusions from analysing data, making observations and generating solutions</a:t>
            </a:r>
            <a:endParaRPr sz="1400">
              <a:solidFill>
                <a:schemeClr val="dk1"/>
              </a:solidFill>
              <a:latin typeface="Overpass Light"/>
              <a:ea typeface="Overpass Light"/>
              <a:cs typeface="Overpass Light"/>
              <a:sym typeface="Overpass Light"/>
            </a:endParaRPr>
          </a:p>
          <a:p>
            <a:pPr indent="0" lvl="0" marL="0" rtl="0" algn="ctr">
              <a:spcBef>
                <a:spcPts val="0"/>
              </a:spcBef>
              <a:spcAft>
                <a:spcPts val="0"/>
              </a:spcAft>
              <a:buNone/>
            </a:pPr>
            <a:r>
              <a:t/>
            </a:r>
            <a:endParaRPr sz="1400">
              <a:solidFill>
                <a:schemeClr val="dk1"/>
              </a:solidFill>
              <a:latin typeface="Overpass Light"/>
              <a:ea typeface="Overpass Light"/>
              <a:cs typeface="Overpass Light"/>
              <a:sym typeface="Overpas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p:nvPr/>
        </p:nvSpPr>
        <p:spPr>
          <a:xfrm>
            <a:off x="1500300" y="1346401"/>
            <a:ext cx="7643700" cy="460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4"/>
          <p:cNvSpPr/>
          <p:nvPr/>
        </p:nvSpPr>
        <p:spPr>
          <a:xfrm>
            <a:off x="1500300" y="3245575"/>
            <a:ext cx="7643700" cy="460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4"/>
          <p:cNvSpPr txBox="1"/>
          <p:nvPr>
            <p:ph type="title"/>
          </p:nvPr>
        </p:nvSpPr>
        <p:spPr>
          <a:xfrm>
            <a:off x="625275" y="374693"/>
            <a:ext cx="3852000" cy="72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53" name="Google Shape;253;p34"/>
          <p:cNvSpPr txBox="1"/>
          <p:nvPr>
            <p:ph idx="2" type="title"/>
          </p:nvPr>
        </p:nvSpPr>
        <p:spPr>
          <a:xfrm>
            <a:off x="2042990" y="1354938"/>
            <a:ext cx="966000" cy="47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54" name="Google Shape;254;p34"/>
          <p:cNvSpPr txBox="1"/>
          <p:nvPr>
            <p:ph idx="1" type="subTitle"/>
          </p:nvPr>
        </p:nvSpPr>
        <p:spPr>
          <a:xfrm>
            <a:off x="1588790" y="1916625"/>
            <a:ext cx="1874400" cy="27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a:t>
            </a:r>
            <a:endParaRPr/>
          </a:p>
        </p:txBody>
      </p:sp>
      <p:sp>
        <p:nvSpPr>
          <p:cNvPr id="255" name="Google Shape;255;p34"/>
          <p:cNvSpPr txBox="1"/>
          <p:nvPr>
            <p:ph idx="3" type="subTitle"/>
          </p:nvPr>
        </p:nvSpPr>
        <p:spPr>
          <a:xfrm>
            <a:off x="1465040" y="2195840"/>
            <a:ext cx="2121900" cy="47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Overpass"/>
                <a:ea typeface="Overpass"/>
                <a:cs typeface="Overpass"/>
                <a:sym typeface="Overpass"/>
              </a:rPr>
              <a:t>Discussing the objective of the Social Media Audit</a:t>
            </a:r>
            <a:endParaRPr b="1" sz="1300">
              <a:latin typeface="Overpass"/>
              <a:ea typeface="Overpass"/>
              <a:cs typeface="Overpass"/>
              <a:sym typeface="Overpass"/>
            </a:endParaRPr>
          </a:p>
        </p:txBody>
      </p:sp>
      <p:sp>
        <p:nvSpPr>
          <p:cNvPr id="256" name="Google Shape;256;p34"/>
          <p:cNvSpPr txBox="1"/>
          <p:nvPr>
            <p:ph idx="4" type="title"/>
          </p:nvPr>
        </p:nvSpPr>
        <p:spPr>
          <a:xfrm>
            <a:off x="4542225" y="1354938"/>
            <a:ext cx="966000" cy="47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57" name="Google Shape;257;p34"/>
          <p:cNvSpPr txBox="1"/>
          <p:nvPr>
            <p:ph idx="5" type="subTitle"/>
          </p:nvPr>
        </p:nvSpPr>
        <p:spPr>
          <a:xfrm>
            <a:off x="4088025" y="1908702"/>
            <a:ext cx="1874400" cy="2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competitors</a:t>
            </a:r>
            <a:endParaRPr/>
          </a:p>
        </p:txBody>
      </p:sp>
      <p:sp>
        <p:nvSpPr>
          <p:cNvPr id="258" name="Google Shape;258;p34"/>
          <p:cNvSpPr txBox="1"/>
          <p:nvPr>
            <p:ph idx="6" type="subTitle"/>
          </p:nvPr>
        </p:nvSpPr>
        <p:spPr>
          <a:xfrm>
            <a:off x="3734188" y="2195851"/>
            <a:ext cx="2463300" cy="47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latin typeface="Overpass"/>
                <a:ea typeface="Overpass"/>
                <a:cs typeface="Overpass"/>
                <a:sym typeface="Overpass"/>
              </a:rPr>
              <a:t>Getting to know about the competitors for making analysis</a:t>
            </a:r>
            <a:endParaRPr b="1" sz="1200">
              <a:latin typeface="Overpass"/>
              <a:ea typeface="Overpass"/>
              <a:cs typeface="Overpass"/>
              <a:sym typeface="Overpass"/>
            </a:endParaRPr>
          </a:p>
        </p:txBody>
      </p:sp>
      <p:sp>
        <p:nvSpPr>
          <p:cNvPr id="259" name="Google Shape;259;p34"/>
          <p:cNvSpPr txBox="1"/>
          <p:nvPr>
            <p:ph idx="7" type="title"/>
          </p:nvPr>
        </p:nvSpPr>
        <p:spPr>
          <a:xfrm>
            <a:off x="6994306" y="1354938"/>
            <a:ext cx="966000" cy="47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60" name="Google Shape;260;p34"/>
          <p:cNvSpPr txBox="1"/>
          <p:nvPr>
            <p:ph idx="8" type="subTitle"/>
          </p:nvPr>
        </p:nvSpPr>
        <p:spPr>
          <a:xfrm>
            <a:off x="6541456" y="1908693"/>
            <a:ext cx="1871700" cy="2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Linkedin </a:t>
            </a:r>
            <a:endParaRPr/>
          </a:p>
        </p:txBody>
      </p:sp>
      <p:sp>
        <p:nvSpPr>
          <p:cNvPr id="261" name="Google Shape;261;p34"/>
          <p:cNvSpPr txBox="1"/>
          <p:nvPr>
            <p:ph idx="9" type="subTitle"/>
          </p:nvPr>
        </p:nvSpPr>
        <p:spPr>
          <a:xfrm>
            <a:off x="6343750" y="2195850"/>
            <a:ext cx="2463300" cy="47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latin typeface="Overpass"/>
                <a:ea typeface="Overpass"/>
                <a:cs typeface="Overpass"/>
                <a:sym typeface="Overpass"/>
              </a:rPr>
              <a:t>Analysing linkedin profiles to draw conclusion and prediction</a:t>
            </a:r>
            <a:endParaRPr b="1" sz="1200">
              <a:latin typeface="Overpass"/>
              <a:ea typeface="Overpass"/>
              <a:cs typeface="Overpass"/>
              <a:sym typeface="Overpass"/>
            </a:endParaRPr>
          </a:p>
        </p:txBody>
      </p:sp>
      <p:sp>
        <p:nvSpPr>
          <p:cNvPr id="262" name="Google Shape;262;p34"/>
          <p:cNvSpPr txBox="1"/>
          <p:nvPr>
            <p:ph idx="13" type="title"/>
          </p:nvPr>
        </p:nvSpPr>
        <p:spPr>
          <a:xfrm>
            <a:off x="2042990" y="3241327"/>
            <a:ext cx="9660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63" name="Google Shape;263;p34"/>
          <p:cNvSpPr txBox="1"/>
          <p:nvPr>
            <p:ph idx="14" type="subTitle"/>
          </p:nvPr>
        </p:nvSpPr>
        <p:spPr>
          <a:xfrm>
            <a:off x="1588790" y="3830925"/>
            <a:ext cx="1874400" cy="28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Facebook</a:t>
            </a:r>
            <a:endParaRPr/>
          </a:p>
        </p:txBody>
      </p:sp>
      <p:sp>
        <p:nvSpPr>
          <p:cNvPr id="264" name="Google Shape;264;p34"/>
          <p:cNvSpPr txBox="1"/>
          <p:nvPr>
            <p:ph idx="15" type="subTitle"/>
          </p:nvPr>
        </p:nvSpPr>
        <p:spPr>
          <a:xfrm>
            <a:off x="1375650" y="4089825"/>
            <a:ext cx="2211300" cy="47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latin typeface="Overpass"/>
                <a:ea typeface="Overpass"/>
                <a:cs typeface="Overpass"/>
                <a:sym typeface="Overpass"/>
              </a:rPr>
              <a:t>Analysing facebook profiles to draw conclusions</a:t>
            </a:r>
            <a:endParaRPr b="1" sz="1200">
              <a:latin typeface="Overpass"/>
              <a:ea typeface="Overpass"/>
              <a:cs typeface="Overpass"/>
              <a:sym typeface="Overpass"/>
            </a:endParaRPr>
          </a:p>
        </p:txBody>
      </p:sp>
      <p:sp>
        <p:nvSpPr>
          <p:cNvPr id="265" name="Google Shape;265;p34"/>
          <p:cNvSpPr txBox="1"/>
          <p:nvPr>
            <p:ph idx="16" type="title"/>
          </p:nvPr>
        </p:nvSpPr>
        <p:spPr>
          <a:xfrm>
            <a:off x="4542225" y="3241327"/>
            <a:ext cx="9660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66" name="Google Shape;266;p34"/>
          <p:cNvSpPr txBox="1"/>
          <p:nvPr>
            <p:ph idx="17" type="subTitle"/>
          </p:nvPr>
        </p:nvSpPr>
        <p:spPr>
          <a:xfrm>
            <a:off x="4089375" y="3830925"/>
            <a:ext cx="1871700" cy="28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Observations and solutions</a:t>
            </a:r>
            <a:endParaRPr sz="1400"/>
          </a:p>
        </p:txBody>
      </p:sp>
      <p:sp>
        <p:nvSpPr>
          <p:cNvPr id="267" name="Google Shape;267;p34"/>
          <p:cNvSpPr txBox="1"/>
          <p:nvPr>
            <p:ph idx="18" type="subTitle"/>
          </p:nvPr>
        </p:nvSpPr>
        <p:spPr>
          <a:xfrm>
            <a:off x="3919575" y="4091377"/>
            <a:ext cx="22113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900">
                <a:latin typeface="Overpass"/>
                <a:ea typeface="Overpass"/>
                <a:cs typeface="Overpass"/>
                <a:sym typeface="Overpass"/>
              </a:rPr>
              <a:t>Based on conclusions from analysing data, making observations and generating solutions</a:t>
            </a:r>
            <a:endParaRPr b="1" sz="900">
              <a:latin typeface="Overpass"/>
              <a:ea typeface="Overpass"/>
              <a:cs typeface="Overpass"/>
              <a:sym typeface="Overpass"/>
            </a:endParaRPr>
          </a:p>
        </p:txBody>
      </p:sp>
      <p:sp>
        <p:nvSpPr>
          <p:cNvPr id="268" name="Google Shape;268;p34"/>
          <p:cNvSpPr txBox="1"/>
          <p:nvPr>
            <p:ph idx="19" type="title"/>
          </p:nvPr>
        </p:nvSpPr>
        <p:spPr>
          <a:xfrm>
            <a:off x="6994306" y="3241327"/>
            <a:ext cx="966000" cy="47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69" name="Google Shape;269;p34"/>
          <p:cNvSpPr txBox="1"/>
          <p:nvPr>
            <p:ph idx="20" type="subTitle"/>
          </p:nvPr>
        </p:nvSpPr>
        <p:spPr>
          <a:xfrm>
            <a:off x="6541456" y="3830925"/>
            <a:ext cx="1871700" cy="28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Links and </a:t>
            </a:r>
            <a:r>
              <a:rPr lang="en"/>
              <a:t>references</a:t>
            </a:r>
            <a:endParaRPr/>
          </a:p>
        </p:txBody>
      </p:sp>
      <p:sp>
        <p:nvSpPr>
          <p:cNvPr id="270" name="Google Shape;270;p34"/>
          <p:cNvSpPr txBox="1"/>
          <p:nvPr>
            <p:ph idx="21" type="subTitle"/>
          </p:nvPr>
        </p:nvSpPr>
        <p:spPr>
          <a:xfrm>
            <a:off x="6371650" y="4091375"/>
            <a:ext cx="2277300" cy="47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latin typeface="Overpass"/>
                <a:ea typeface="Overpass"/>
                <a:cs typeface="Overpass"/>
                <a:sym typeface="Overpass"/>
              </a:rPr>
              <a:t>All the links and </a:t>
            </a:r>
            <a:r>
              <a:rPr b="1" lang="en" sz="1200">
                <a:latin typeface="Overpass"/>
                <a:ea typeface="Overpass"/>
                <a:cs typeface="Overpass"/>
                <a:sym typeface="Overpass"/>
              </a:rPr>
              <a:t>references</a:t>
            </a:r>
            <a:r>
              <a:rPr b="1" lang="en" sz="1200">
                <a:latin typeface="Overpass"/>
                <a:ea typeface="Overpass"/>
                <a:cs typeface="Overpass"/>
                <a:sym typeface="Overpass"/>
              </a:rPr>
              <a:t> of data used to draw conclusion</a:t>
            </a:r>
            <a:endParaRPr b="1" sz="1200">
              <a:latin typeface="Overpass"/>
              <a:ea typeface="Overpass"/>
              <a:cs typeface="Overpass"/>
              <a:sym typeface="Overpass"/>
            </a:endParaRPr>
          </a:p>
        </p:txBody>
      </p:sp>
      <p:cxnSp>
        <p:nvCxnSpPr>
          <p:cNvPr id="271" name="Google Shape;271;p34"/>
          <p:cNvCxnSpPr/>
          <p:nvPr/>
        </p:nvCxnSpPr>
        <p:spPr>
          <a:xfrm>
            <a:off x="9044950" y="1353300"/>
            <a:ext cx="0" cy="444900"/>
          </a:xfrm>
          <a:prstGeom prst="straightConnector1">
            <a:avLst/>
          </a:prstGeom>
          <a:noFill/>
          <a:ln cap="flat" cmpd="sng" w="19050">
            <a:solidFill>
              <a:schemeClr val="lt1"/>
            </a:solidFill>
            <a:prstDash val="solid"/>
            <a:round/>
            <a:headEnd len="med" w="med" type="none"/>
            <a:tailEnd len="med" w="med" type="none"/>
          </a:ln>
        </p:spPr>
      </p:cxnSp>
      <p:cxnSp>
        <p:nvCxnSpPr>
          <p:cNvPr id="272" name="Google Shape;272;p34"/>
          <p:cNvCxnSpPr/>
          <p:nvPr/>
        </p:nvCxnSpPr>
        <p:spPr>
          <a:xfrm>
            <a:off x="9044950" y="3253225"/>
            <a:ext cx="0" cy="4449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52"/>
          <p:cNvPicPr preferRelativeResize="0"/>
          <p:nvPr/>
        </p:nvPicPr>
        <p:blipFill rotWithShape="1">
          <a:blip r:embed="rId3">
            <a:alphaModFix/>
          </a:blip>
          <a:srcRect b="-1300" l="15721" r="17295" t="-274"/>
          <a:stretch/>
        </p:blipFill>
        <p:spPr>
          <a:xfrm>
            <a:off x="3019425" y="-14250"/>
            <a:ext cx="6124500" cy="5224500"/>
          </a:xfrm>
          <a:prstGeom prst="rect">
            <a:avLst/>
          </a:prstGeom>
          <a:noFill/>
          <a:ln>
            <a:noFill/>
          </a:ln>
        </p:spPr>
      </p:pic>
      <p:sp>
        <p:nvSpPr>
          <p:cNvPr id="425" name="Google Shape;425;p52"/>
          <p:cNvSpPr/>
          <p:nvPr/>
        </p:nvSpPr>
        <p:spPr>
          <a:xfrm>
            <a:off x="3409125" y="185900"/>
            <a:ext cx="5345100" cy="477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26" name="Google Shape;426;p52"/>
          <p:cNvSpPr txBox="1"/>
          <p:nvPr>
            <p:ph type="title"/>
          </p:nvPr>
        </p:nvSpPr>
        <p:spPr>
          <a:xfrm>
            <a:off x="603150" y="1892800"/>
            <a:ext cx="2044200" cy="119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Observations</a:t>
            </a:r>
            <a:endParaRPr sz="3300"/>
          </a:p>
        </p:txBody>
      </p:sp>
      <p:cxnSp>
        <p:nvCxnSpPr>
          <p:cNvPr id="427" name="Google Shape;427;p52"/>
          <p:cNvCxnSpPr/>
          <p:nvPr/>
        </p:nvCxnSpPr>
        <p:spPr>
          <a:xfrm>
            <a:off x="9044700" y="114800"/>
            <a:ext cx="0" cy="4914300"/>
          </a:xfrm>
          <a:prstGeom prst="straightConnector1">
            <a:avLst/>
          </a:prstGeom>
          <a:noFill/>
          <a:ln cap="flat" cmpd="sng" w="19050">
            <a:solidFill>
              <a:srgbClr val="FFFFFF"/>
            </a:solidFill>
            <a:prstDash val="solid"/>
            <a:round/>
            <a:headEnd len="med" w="med" type="none"/>
            <a:tailEnd len="med" w="med" type="none"/>
          </a:ln>
        </p:spPr>
      </p:cxnSp>
      <p:cxnSp>
        <p:nvCxnSpPr>
          <p:cNvPr id="428" name="Google Shape;428;p52"/>
          <p:cNvCxnSpPr/>
          <p:nvPr/>
        </p:nvCxnSpPr>
        <p:spPr>
          <a:xfrm>
            <a:off x="2445212" y="740625"/>
            <a:ext cx="6024300" cy="0"/>
          </a:xfrm>
          <a:prstGeom prst="straightConnector1">
            <a:avLst/>
          </a:prstGeom>
          <a:noFill/>
          <a:ln cap="flat" cmpd="sng" w="19050">
            <a:solidFill>
              <a:srgbClr val="FFFFFF"/>
            </a:solidFill>
            <a:prstDash val="solid"/>
            <a:round/>
            <a:headEnd len="med" w="med" type="none"/>
            <a:tailEnd len="med" w="med" type="none"/>
          </a:ln>
        </p:spPr>
      </p:cxnSp>
      <p:cxnSp>
        <p:nvCxnSpPr>
          <p:cNvPr id="429" name="Google Shape;429;p52"/>
          <p:cNvCxnSpPr/>
          <p:nvPr/>
        </p:nvCxnSpPr>
        <p:spPr>
          <a:xfrm>
            <a:off x="3019425" y="5037000"/>
            <a:ext cx="6035400" cy="0"/>
          </a:xfrm>
          <a:prstGeom prst="straightConnector1">
            <a:avLst/>
          </a:prstGeom>
          <a:noFill/>
          <a:ln cap="flat" cmpd="sng" w="19050">
            <a:solidFill>
              <a:srgbClr val="FFFFFF"/>
            </a:solidFill>
            <a:prstDash val="solid"/>
            <a:round/>
            <a:headEnd len="med" w="med" type="none"/>
            <a:tailEnd len="med" w="med" type="none"/>
          </a:ln>
        </p:spPr>
      </p:cxnSp>
      <p:sp>
        <p:nvSpPr>
          <p:cNvPr id="430" name="Google Shape;430;p52"/>
          <p:cNvSpPr txBox="1"/>
          <p:nvPr/>
        </p:nvSpPr>
        <p:spPr>
          <a:xfrm>
            <a:off x="3409125" y="186000"/>
            <a:ext cx="5345100" cy="4772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verpass"/>
              <a:buChar char="●"/>
            </a:pPr>
            <a:r>
              <a:rPr lang="en">
                <a:latin typeface="Overpass"/>
                <a:ea typeface="Overpass"/>
                <a:cs typeface="Overpass"/>
                <a:sym typeface="Overpass"/>
              </a:rPr>
              <a:t>When compared to the our competitors, we have a better presence taking into account that they are older than us.</a:t>
            </a:r>
            <a:endParaRPr>
              <a:latin typeface="Overpass"/>
              <a:ea typeface="Overpass"/>
              <a:cs typeface="Overpass"/>
              <a:sym typeface="Overpass"/>
            </a:endParaRPr>
          </a:p>
          <a:p>
            <a:pPr indent="-317500" lvl="0" marL="457200" rtl="0" algn="l">
              <a:spcBef>
                <a:spcPts val="0"/>
              </a:spcBef>
              <a:spcAft>
                <a:spcPts val="0"/>
              </a:spcAft>
              <a:buSzPts val="1400"/>
              <a:buFont typeface="Overpass"/>
              <a:buChar char="●"/>
            </a:pPr>
            <a:r>
              <a:rPr lang="en">
                <a:latin typeface="Overpass"/>
                <a:ea typeface="Overpass"/>
                <a:cs typeface="Overpass"/>
                <a:sym typeface="Overpass"/>
              </a:rPr>
              <a:t>Bank genie has more interaction on posts related to products and are found posting frequently which is resulting in more spread about their product.</a:t>
            </a:r>
            <a:endParaRPr>
              <a:latin typeface="Overpass"/>
              <a:ea typeface="Overpass"/>
              <a:cs typeface="Overpass"/>
              <a:sym typeface="Overpass"/>
            </a:endParaRPr>
          </a:p>
          <a:p>
            <a:pPr indent="-317500" lvl="0" marL="457200" rtl="0" algn="l">
              <a:spcBef>
                <a:spcPts val="0"/>
              </a:spcBef>
              <a:spcAft>
                <a:spcPts val="0"/>
              </a:spcAft>
              <a:buSzPts val="1400"/>
              <a:buFont typeface="Overpass"/>
              <a:buChar char="●"/>
            </a:pPr>
            <a:r>
              <a:rPr lang="en">
                <a:latin typeface="Overpass"/>
                <a:ea typeface="Overpass"/>
                <a:cs typeface="Overpass"/>
                <a:sym typeface="Overpass"/>
              </a:rPr>
              <a:t>Byte blanket has least number of posts on their product among the other categories and also among all the competitors, we need to increase the frequency of posting about our products.</a:t>
            </a:r>
            <a:endParaRPr>
              <a:latin typeface="Overpass"/>
              <a:ea typeface="Overpass"/>
              <a:cs typeface="Overpass"/>
              <a:sym typeface="Overpass"/>
            </a:endParaRPr>
          </a:p>
          <a:p>
            <a:pPr indent="-317500" lvl="0" marL="457200" rtl="0" algn="l">
              <a:spcBef>
                <a:spcPts val="0"/>
              </a:spcBef>
              <a:spcAft>
                <a:spcPts val="0"/>
              </a:spcAft>
              <a:buSzPts val="1400"/>
              <a:buFont typeface="Overpass"/>
              <a:buChar char="●"/>
            </a:pPr>
            <a:r>
              <a:rPr lang="en">
                <a:latin typeface="Overpass"/>
                <a:ea typeface="Overpass"/>
                <a:cs typeface="Overpass"/>
                <a:sym typeface="Overpass"/>
              </a:rPr>
              <a:t>Also Byte Blanket has very less presence on facebook, there are several months without any posts on the platform, unlike our competitors who have good frequency of posts.</a:t>
            </a:r>
            <a:endParaRPr>
              <a:latin typeface="Overpass"/>
              <a:ea typeface="Overpass"/>
              <a:cs typeface="Overpass"/>
              <a:sym typeface="Overpass"/>
            </a:endParaRPr>
          </a:p>
          <a:p>
            <a:pPr indent="-317500" lvl="0" marL="457200" rtl="0" algn="l">
              <a:spcBef>
                <a:spcPts val="0"/>
              </a:spcBef>
              <a:spcAft>
                <a:spcPts val="0"/>
              </a:spcAft>
              <a:buSzPts val="1400"/>
              <a:buFont typeface="Overpass"/>
              <a:buChar char="●"/>
            </a:pPr>
            <a:r>
              <a:rPr lang="en">
                <a:latin typeface="Overpass"/>
                <a:ea typeface="Overpass"/>
                <a:cs typeface="Overpass"/>
                <a:sym typeface="Overpass"/>
              </a:rPr>
              <a:t>Videos tend to have better reach than image but it is important to keep video small and conclusive as people don’t prefer to watch </a:t>
            </a:r>
            <a:r>
              <a:rPr lang="en">
                <a:latin typeface="Overpass"/>
                <a:ea typeface="Overpass"/>
                <a:cs typeface="Overpass"/>
                <a:sym typeface="Overpass"/>
              </a:rPr>
              <a:t>lengthy</a:t>
            </a:r>
            <a:r>
              <a:rPr lang="en">
                <a:latin typeface="Overpass"/>
                <a:ea typeface="Overpass"/>
                <a:cs typeface="Overpass"/>
                <a:sym typeface="Overpass"/>
              </a:rPr>
              <a:t> videos.</a:t>
            </a:r>
            <a:endParaRPr>
              <a:latin typeface="Overpass"/>
              <a:ea typeface="Overpass"/>
              <a:cs typeface="Overpass"/>
              <a:sym typeface="Overpass"/>
            </a:endParaRPr>
          </a:p>
          <a:p>
            <a:pPr indent="-317500" lvl="0" marL="457200" rtl="0" algn="l">
              <a:spcBef>
                <a:spcPts val="0"/>
              </a:spcBef>
              <a:spcAft>
                <a:spcPts val="0"/>
              </a:spcAft>
              <a:buSzPts val="1400"/>
              <a:buFont typeface="Overpass"/>
              <a:buChar char="●"/>
            </a:pPr>
            <a:r>
              <a:rPr lang="en">
                <a:latin typeface="Overpass"/>
                <a:ea typeface="Overpass"/>
                <a:cs typeface="Overpass"/>
                <a:sym typeface="Overpass"/>
              </a:rPr>
              <a:t>Companies also repost any content shared by their employees which they think is insightful ,which shows good relations between management and employees.</a:t>
            </a:r>
            <a:endParaRPr>
              <a:latin typeface="Overpass"/>
              <a:ea typeface="Overpass"/>
              <a:cs typeface="Overpass"/>
              <a:sym typeface="Overpass"/>
            </a:endParaRPr>
          </a:p>
          <a:p>
            <a:pPr indent="-317500" lvl="0" marL="457200" rtl="0" algn="l">
              <a:spcBef>
                <a:spcPts val="0"/>
              </a:spcBef>
              <a:spcAft>
                <a:spcPts val="0"/>
              </a:spcAft>
              <a:buSzPts val="1400"/>
              <a:buFont typeface="Overpass"/>
              <a:buChar char="●"/>
            </a:pPr>
            <a:r>
              <a:rPr lang="en">
                <a:latin typeface="Overpass"/>
                <a:ea typeface="Overpass"/>
                <a:cs typeface="Overpass"/>
                <a:sym typeface="Overpass"/>
              </a:rPr>
              <a:t>Also it can be seen that it is very important for employees to interact by liking or sharing the posts,which does not happen as interaction are less than number of employees.</a:t>
            </a:r>
            <a:endParaRPr>
              <a:latin typeface="Overpass"/>
              <a:ea typeface="Overpass"/>
              <a:cs typeface="Overpass"/>
              <a:sym typeface="Overpas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53"/>
          <p:cNvPicPr preferRelativeResize="0"/>
          <p:nvPr/>
        </p:nvPicPr>
        <p:blipFill rotWithShape="1">
          <a:blip r:embed="rId3">
            <a:alphaModFix/>
          </a:blip>
          <a:srcRect b="-1300" l="15721" r="17295" t="-274"/>
          <a:stretch/>
        </p:blipFill>
        <p:spPr>
          <a:xfrm>
            <a:off x="2783775" y="0"/>
            <a:ext cx="6124500" cy="5224500"/>
          </a:xfrm>
          <a:prstGeom prst="rect">
            <a:avLst/>
          </a:prstGeom>
          <a:noFill/>
          <a:ln>
            <a:noFill/>
          </a:ln>
        </p:spPr>
      </p:pic>
      <p:sp>
        <p:nvSpPr>
          <p:cNvPr id="436" name="Google Shape;436;p53"/>
          <p:cNvSpPr/>
          <p:nvPr/>
        </p:nvSpPr>
        <p:spPr>
          <a:xfrm>
            <a:off x="3409125" y="185900"/>
            <a:ext cx="5345100" cy="477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37" name="Google Shape;437;p53"/>
          <p:cNvSpPr txBox="1"/>
          <p:nvPr>
            <p:ph type="title"/>
          </p:nvPr>
        </p:nvSpPr>
        <p:spPr>
          <a:xfrm>
            <a:off x="603150" y="1892800"/>
            <a:ext cx="2044200" cy="119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Proposed Solution</a:t>
            </a:r>
            <a:endParaRPr sz="3300"/>
          </a:p>
        </p:txBody>
      </p:sp>
      <p:cxnSp>
        <p:nvCxnSpPr>
          <p:cNvPr id="438" name="Google Shape;438;p53"/>
          <p:cNvCxnSpPr/>
          <p:nvPr/>
        </p:nvCxnSpPr>
        <p:spPr>
          <a:xfrm>
            <a:off x="9044700" y="114800"/>
            <a:ext cx="0" cy="4914300"/>
          </a:xfrm>
          <a:prstGeom prst="straightConnector1">
            <a:avLst/>
          </a:prstGeom>
          <a:noFill/>
          <a:ln cap="flat" cmpd="sng" w="19050">
            <a:solidFill>
              <a:srgbClr val="FFFFFF"/>
            </a:solidFill>
            <a:prstDash val="solid"/>
            <a:round/>
            <a:headEnd len="med" w="med" type="none"/>
            <a:tailEnd len="med" w="med" type="none"/>
          </a:ln>
        </p:spPr>
      </p:cxnSp>
      <p:cxnSp>
        <p:nvCxnSpPr>
          <p:cNvPr id="439" name="Google Shape;439;p53"/>
          <p:cNvCxnSpPr/>
          <p:nvPr/>
        </p:nvCxnSpPr>
        <p:spPr>
          <a:xfrm>
            <a:off x="2445212" y="740625"/>
            <a:ext cx="6024300" cy="0"/>
          </a:xfrm>
          <a:prstGeom prst="straightConnector1">
            <a:avLst/>
          </a:prstGeom>
          <a:noFill/>
          <a:ln cap="flat" cmpd="sng" w="19050">
            <a:solidFill>
              <a:srgbClr val="FFFFFF"/>
            </a:solidFill>
            <a:prstDash val="solid"/>
            <a:round/>
            <a:headEnd len="med" w="med" type="none"/>
            <a:tailEnd len="med" w="med" type="none"/>
          </a:ln>
        </p:spPr>
      </p:cxnSp>
      <p:cxnSp>
        <p:nvCxnSpPr>
          <p:cNvPr id="440" name="Google Shape;440;p53"/>
          <p:cNvCxnSpPr/>
          <p:nvPr/>
        </p:nvCxnSpPr>
        <p:spPr>
          <a:xfrm>
            <a:off x="3019425" y="5037000"/>
            <a:ext cx="6035400" cy="0"/>
          </a:xfrm>
          <a:prstGeom prst="straightConnector1">
            <a:avLst/>
          </a:prstGeom>
          <a:noFill/>
          <a:ln cap="flat" cmpd="sng" w="19050">
            <a:solidFill>
              <a:srgbClr val="FFFFFF"/>
            </a:solidFill>
            <a:prstDash val="solid"/>
            <a:round/>
            <a:headEnd len="med" w="med" type="none"/>
            <a:tailEnd len="med" w="med" type="none"/>
          </a:ln>
        </p:spPr>
      </p:cxnSp>
      <p:sp>
        <p:nvSpPr>
          <p:cNvPr id="441" name="Google Shape;441;p53"/>
          <p:cNvSpPr txBox="1"/>
          <p:nvPr/>
        </p:nvSpPr>
        <p:spPr>
          <a:xfrm>
            <a:off x="3409125" y="186000"/>
            <a:ext cx="5345100" cy="4772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Overpass"/>
              <a:buChar char="●"/>
            </a:pPr>
            <a:r>
              <a:rPr lang="en" sz="1500">
                <a:latin typeface="Overpass"/>
                <a:ea typeface="Overpass"/>
                <a:cs typeface="Overpass"/>
                <a:sym typeface="Overpass"/>
              </a:rPr>
              <a:t>We need to increase number of posts on all our platforms.</a:t>
            </a:r>
            <a:endParaRPr sz="1500">
              <a:latin typeface="Overpass"/>
              <a:ea typeface="Overpass"/>
              <a:cs typeface="Overpass"/>
              <a:sym typeface="Overpass"/>
            </a:endParaRPr>
          </a:p>
          <a:p>
            <a:pPr indent="-323850" lvl="0" marL="457200" rtl="0" algn="l">
              <a:spcBef>
                <a:spcPts val="0"/>
              </a:spcBef>
              <a:spcAft>
                <a:spcPts val="0"/>
              </a:spcAft>
              <a:buSzPts val="1500"/>
              <a:buFont typeface="Overpass"/>
              <a:buChar char="●"/>
            </a:pPr>
            <a:r>
              <a:rPr lang="en" sz="1500">
                <a:latin typeface="Overpass"/>
                <a:ea typeface="Overpass"/>
                <a:cs typeface="Overpass"/>
                <a:sym typeface="Overpass"/>
              </a:rPr>
              <a:t>We need to increase the posts that promote our products.</a:t>
            </a:r>
            <a:endParaRPr sz="1500">
              <a:latin typeface="Overpass"/>
              <a:ea typeface="Overpass"/>
              <a:cs typeface="Overpass"/>
              <a:sym typeface="Overpass"/>
            </a:endParaRPr>
          </a:p>
          <a:p>
            <a:pPr indent="-323850" lvl="0" marL="457200" rtl="0" algn="l">
              <a:spcBef>
                <a:spcPts val="0"/>
              </a:spcBef>
              <a:spcAft>
                <a:spcPts val="0"/>
              </a:spcAft>
              <a:buSzPts val="1500"/>
              <a:buFont typeface="Overpass"/>
              <a:buChar char="●"/>
            </a:pPr>
            <a:r>
              <a:rPr lang="en" sz="1500">
                <a:latin typeface="Overpass"/>
                <a:ea typeface="Overpass"/>
                <a:cs typeface="Overpass"/>
                <a:sym typeface="Overpass"/>
              </a:rPr>
              <a:t>Companies have large number of followers but very less interactions on their posts, which can be prevented early by posting frequently and diversifying the posts that we put out.</a:t>
            </a:r>
            <a:endParaRPr sz="1500">
              <a:latin typeface="Overpass"/>
              <a:ea typeface="Overpass"/>
              <a:cs typeface="Overpass"/>
              <a:sym typeface="Overpass"/>
            </a:endParaRPr>
          </a:p>
          <a:p>
            <a:pPr indent="-323850" lvl="0" marL="457200" rtl="0" algn="l">
              <a:spcBef>
                <a:spcPts val="0"/>
              </a:spcBef>
              <a:spcAft>
                <a:spcPts val="0"/>
              </a:spcAft>
              <a:buSzPts val="1500"/>
              <a:buFont typeface="Overpass"/>
              <a:buChar char="●"/>
            </a:pPr>
            <a:r>
              <a:rPr lang="en" sz="1500">
                <a:latin typeface="Overpass"/>
                <a:ea typeface="Overpass"/>
                <a:cs typeface="Overpass"/>
                <a:sym typeface="Overpass"/>
              </a:rPr>
              <a:t>We can also make posts about ongoing events in the company like product launch, promotion, new recruitment,festivals of all </a:t>
            </a:r>
            <a:r>
              <a:rPr lang="en" sz="1500">
                <a:latin typeface="Overpass"/>
                <a:ea typeface="Overpass"/>
                <a:cs typeface="Overpass"/>
                <a:sym typeface="Overpass"/>
              </a:rPr>
              <a:t>ethnicities</a:t>
            </a:r>
            <a:r>
              <a:rPr lang="en" sz="1500">
                <a:latin typeface="Overpass"/>
                <a:ea typeface="Overpass"/>
                <a:cs typeface="Overpass"/>
                <a:sym typeface="Overpass"/>
              </a:rPr>
              <a:t>,supporting ongoing social events.</a:t>
            </a:r>
            <a:endParaRPr sz="1500">
              <a:latin typeface="Overpass"/>
              <a:ea typeface="Overpass"/>
              <a:cs typeface="Overpass"/>
              <a:sym typeface="Overpass"/>
            </a:endParaRPr>
          </a:p>
          <a:p>
            <a:pPr indent="-323850" lvl="0" marL="457200" rtl="0" algn="l">
              <a:spcBef>
                <a:spcPts val="0"/>
              </a:spcBef>
              <a:spcAft>
                <a:spcPts val="0"/>
              </a:spcAft>
              <a:buSzPts val="1500"/>
              <a:buFont typeface="Overpass"/>
              <a:buChar char="●"/>
            </a:pPr>
            <a:r>
              <a:rPr lang="en" sz="1500">
                <a:latin typeface="Overpass"/>
                <a:ea typeface="Overpass"/>
                <a:cs typeface="Overpass"/>
                <a:sym typeface="Overpass"/>
              </a:rPr>
              <a:t>We also need to Employees to interact with the posts by liking or sharing which is increase reach as currently ByteBlanket has 200+ people working but no posts has interaction more than 100, this can be one of the simplest ways of increasing our presence.</a:t>
            </a:r>
            <a:endParaRPr sz="1500">
              <a:latin typeface="Overpass"/>
              <a:ea typeface="Overpass"/>
              <a:cs typeface="Overpass"/>
              <a:sym typeface="Overpass"/>
            </a:endParaRPr>
          </a:p>
          <a:p>
            <a:pPr indent="-323850" lvl="0" marL="457200" rtl="0" algn="l">
              <a:spcBef>
                <a:spcPts val="0"/>
              </a:spcBef>
              <a:spcAft>
                <a:spcPts val="0"/>
              </a:spcAft>
              <a:buSzPts val="1500"/>
              <a:buFont typeface="Overpass"/>
              <a:buChar char="●"/>
            </a:pPr>
            <a:r>
              <a:rPr lang="en" sz="1500">
                <a:latin typeface="Overpass"/>
                <a:ea typeface="Overpass"/>
                <a:cs typeface="Overpass"/>
                <a:sym typeface="Overpass"/>
              </a:rPr>
              <a:t>Social media platforms provide paid services for marketing </a:t>
            </a:r>
            <a:r>
              <a:rPr lang="en" sz="1500">
                <a:latin typeface="Overpass"/>
                <a:ea typeface="Overpass"/>
                <a:cs typeface="Overpass"/>
                <a:sym typeface="Overpass"/>
              </a:rPr>
              <a:t>which </a:t>
            </a:r>
            <a:r>
              <a:rPr lang="en" sz="1500">
                <a:latin typeface="Overpass"/>
                <a:ea typeface="Overpass"/>
                <a:cs typeface="Overpass"/>
                <a:sym typeface="Overpass"/>
              </a:rPr>
              <a:t>can help us reach the target audience.</a:t>
            </a:r>
            <a:endParaRPr sz="1500">
              <a:latin typeface="Overpass"/>
              <a:ea typeface="Overpass"/>
              <a:cs typeface="Overpass"/>
              <a:sym typeface="Overpass"/>
            </a:endParaRPr>
          </a:p>
          <a:p>
            <a:pPr indent="0" lvl="0" marL="0" rtl="0" algn="l">
              <a:spcBef>
                <a:spcPts val="0"/>
              </a:spcBef>
              <a:spcAft>
                <a:spcPts val="0"/>
              </a:spcAft>
              <a:buNone/>
            </a:pPr>
            <a:r>
              <a:t/>
            </a:r>
            <a:endParaRPr sz="1500">
              <a:latin typeface="Overpass"/>
              <a:ea typeface="Overpass"/>
              <a:cs typeface="Overpass"/>
              <a:sym typeface="Overpas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4"/>
          <p:cNvSpPr txBox="1"/>
          <p:nvPr>
            <p:ph type="title"/>
          </p:nvPr>
        </p:nvSpPr>
        <p:spPr>
          <a:xfrm>
            <a:off x="2052200" y="2001425"/>
            <a:ext cx="1663200" cy="93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0</a:t>
            </a:r>
            <a:r>
              <a:rPr lang="en"/>
              <a:t>6</a:t>
            </a:r>
            <a:endParaRPr b="1"/>
          </a:p>
        </p:txBody>
      </p:sp>
      <p:sp>
        <p:nvSpPr>
          <p:cNvPr id="447" name="Google Shape;447;p54"/>
          <p:cNvSpPr txBox="1"/>
          <p:nvPr>
            <p:ph idx="2" type="title"/>
          </p:nvPr>
        </p:nvSpPr>
        <p:spPr>
          <a:xfrm>
            <a:off x="3665525" y="2393800"/>
            <a:ext cx="5549700" cy="121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Links and references</a:t>
            </a:r>
            <a:endParaRPr sz="4200"/>
          </a:p>
        </p:txBody>
      </p:sp>
      <p:sp>
        <p:nvSpPr>
          <p:cNvPr id="448" name="Google Shape;448;p54"/>
          <p:cNvSpPr txBox="1"/>
          <p:nvPr>
            <p:ph idx="1" type="subTitle"/>
          </p:nvPr>
        </p:nvSpPr>
        <p:spPr>
          <a:xfrm>
            <a:off x="4523375" y="3674377"/>
            <a:ext cx="3834000" cy="9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Overpass Light"/>
                <a:ea typeface="Overpass Light"/>
                <a:cs typeface="Overpass Light"/>
                <a:sym typeface="Overpass Light"/>
              </a:rPr>
              <a:t>All the links and references of data used to draw conclusion</a:t>
            </a:r>
            <a:endParaRPr sz="1500">
              <a:solidFill>
                <a:schemeClr val="dk1"/>
              </a:solidFill>
              <a:latin typeface="Overpass Light"/>
              <a:ea typeface="Overpass Light"/>
              <a:cs typeface="Overpass Light"/>
              <a:sym typeface="Overpass Light"/>
            </a:endParaRPr>
          </a:p>
          <a:p>
            <a:pPr indent="0" lvl="0" marL="0" rtl="0" algn="ctr">
              <a:spcBef>
                <a:spcPts val="0"/>
              </a:spcBef>
              <a:spcAft>
                <a:spcPts val="0"/>
              </a:spcAft>
              <a:buNone/>
            </a:pPr>
            <a:r>
              <a:t/>
            </a:r>
            <a:endParaRPr sz="1700">
              <a:solidFill>
                <a:schemeClr val="dk1"/>
              </a:solidFill>
              <a:latin typeface="Overpass Light"/>
              <a:ea typeface="Overpass Light"/>
              <a:cs typeface="Overpass Light"/>
              <a:sym typeface="Overpass Light"/>
            </a:endParaRPr>
          </a:p>
          <a:p>
            <a:pPr indent="0" lvl="0" marL="0" rtl="0" algn="ctr">
              <a:spcBef>
                <a:spcPts val="0"/>
              </a:spcBef>
              <a:spcAft>
                <a:spcPts val="0"/>
              </a:spcAft>
              <a:buNone/>
            </a:pPr>
            <a:r>
              <a:t/>
            </a:r>
            <a:endParaRPr sz="1700">
              <a:solidFill>
                <a:schemeClr val="dk1"/>
              </a:solidFill>
              <a:latin typeface="Overpass Light"/>
              <a:ea typeface="Overpass Light"/>
              <a:cs typeface="Overpass Light"/>
              <a:sym typeface="Overpass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55"/>
          <p:cNvPicPr preferRelativeResize="0"/>
          <p:nvPr/>
        </p:nvPicPr>
        <p:blipFill rotWithShape="1">
          <a:blip r:embed="rId3">
            <a:alphaModFix/>
          </a:blip>
          <a:srcRect b="0" l="21832" r="21826" t="0"/>
          <a:stretch/>
        </p:blipFill>
        <p:spPr>
          <a:xfrm>
            <a:off x="9525" y="0"/>
            <a:ext cx="5151749" cy="5143500"/>
          </a:xfrm>
          <a:prstGeom prst="rect">
            <a:avLst/>
          </a:prstGeom>
          <a:noFill/>
          <a:ln>
            <a:noFill/>
          </a:ln>
        </p:spPr>
      </p:pic>
      <p:sp>
        <p:nvSpPr>
          <p:cNvPr id="454" name="Google Shape;454;p55"/>
          <p:cNvSpPr txBox="1"/>
          <p:nvPr>
            <p:ph type="title"/>
          </p:nvPr>
        </p:nvSpPr>
        <p:spPr>
          <a:xfrm>
            <a:off x="6347450" y="1898400"/>
            <a:ext cx="2213700" cy="134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100"/>
              <a:t>Links and references</a:t>
            </a:r>
            <a:endParaRPr sz="4100"/>
          </a:p>
        </p:txBody>
      </p:sp>
      <p:sp>
        <p:nvSpPr>
          <p:cNvPr id="455" name="Google Shape;455;p55"/>
          <p:cNvSpPr/>
          <p:nvPr/>
        </p:nvSpPr>
        <p:spPr>
          <a:xfrm>
            <a:off x="166358" y="357561"/>
            <a:ext cx="5559600" cy="448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56" name="Google Shape;456;p55"/>
          <p:cNvSpPr txBox="1"/>
          <p:nvPr>
            <p:ph idx="4294967295" type="subTitle"/>
          </p:nvPr>
        </p:nvSpPr>
        <p:spPr>
          <a:xfrm>
            <a:off x="463525" y="715150"/>
            <a:ext cx="4840800" cy="3878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FFFFFF"/>
              </a:buClr>
              <a:buSzPts val="1400"/>
              <a:buChar char="●"/>
            </a:pPr>
            <a:r>
              <a:rPr lang="en" sz="1400">
                <a:solidFill>
                  <a:srgbClr val="FFFFFF"/>
                </a:solidFill>
              </a:rPr>
              <a:t>Datasets and other files :</a:t>
            </a:r>
            <a:r>
              <a:rPr lang="en" sz="1400" u="sng">
                <a:solidFill>
                  <a:srgbClr val="FFFFFF"/>
                </a:solidFill>
                <a:hlinkClick r:id="rId4">
                  <a:extLst>
                    <a:ext uri="{A12FA001-AC4F-418D-AE19-62706E023703}">
                      <ahyp:hlinkClr val="tx"/>
                    </a:ext>
                  </a:extLst>
                </a:hlinkClick>
              </a:rPr>
              <a:t>https://drive.google.com/drive/u/3/folders/1vB7-DDL-OCXj2nLxOkuEsBLGhF0MhZKG</a:t>
            </a:r>
            <a:endParaRPr sz="1400">
              <a:solidFill>
                <a:srgbClr val="FFFFFF"/>
              </a:solidFill>
            </a:endParaRPr>
          </a:p>
          <a:p>
            <a:pPr indent="0" lvl="0" marL="0" rtl="0" algn="l">
              <a:lnSpc>
                <a:spcPct val="100000"/>
              </a:lnSpc>
              <a:spcBef>
                <a:spcPts val="0"/>
              </a:spcBef>
              <a:spcAft>
                <a:spcPts val="0"/>
              </a:spcAft>
              <a:buNone/>
            </a:pPr>
            <a:r>
              <a:t/>
            </a:r>
            <a:endParaRPr sz="1400">
              <a:solidFill>
                <a:srgbClr val="FFFFFF"/>
              </a:solidFill>
            </a:endParaRPr>
          </a:p>
          <a:p>
            <a:pPr indent="-317500" lvl="0" marL="457200" rtl="0" algn="l">
              <a:lnSpc>
                <a:spcPct val="100000"/>
              </a:lnSpc>
              <a:spcBef>
                <a:spcPts val="0"/>
              </a:spcBef>
              <a:spcAft>
                <a:spcPts val="0"/>
              </a:spcAft>
              <a:buClr>
                <a:srgbClr val="FFFFFF"/>
              </a:buClr>
              <a:buSzPts val="1400"/>
              <a:buFont typeface="Overpass"/>
              <a:buChar char="●"/>
            </a:pPr>
            <a:r>
              <a:rPr lang="en" sz="1400">
                <a:solidFill>
                  <a:srgbClr val="FFFFFF"/>
                </a:solidFill>
              </a:rPr>
              <a:t>Link for the code :</a:t>
            </a:r>
            <a:endParaRPr sz="1400">
              <a:solidFill>
                <a:srgbClr val="FFFFFF"/>
              </a:solidFill>
            </a:endParaRPr>
          </a:p>
          <a:p>
            <a:pPr indent="0" lvl="0" marL="457200" rtl="0" algn="l">
              <a:lnSpc>
                <a:spcPct val="100000"/>
              </a:lnSpc>
              <a:spcBef>
                <a:spcPts val="0"/>
              </a:spcBef>
              <a:spcAft>
                <a:spcPts val="0"/>
              </a:spcAft>
              <a:buNone/>
            </a:pPr>
            <a:r>
              <a:rPr lang="en" sz="1400" u="sng">
                <a:solidFill>
                  <a:srgbClr val="FFFFFF"/>
                </a:solidFill>
                <a:hlinkClick r:id="rId5">
                  <a:extLst>
                    <a:ext uri="{A12FA001-AC4F-418D-AE19-62706E023703}">
                      <ahyp:hlinkClr val="tx"/>
                    </a:ext>
                  </a:extLst>
                </a:hlinkClick>
              </a:rPr>
              <a:t>https://colab.research.google.com/drive/1lnvH5nWXydmZPW4pqqtY9NpS6wSj_vUu#scrollTo=o-nkerWgeGtM</a:t>
            </a:r>
            <a:endParaRPr sz="1700">
              <a:solidFill>
                <a:srgbClr val="FFFFFF"/>
              </a:solidFill>
            </a:endParaRPr>
          </a:p>
          <a:p>
            <a:pPr indent="0" lvl="0" marL="457200" rtl="0" algn="l">
              <a:lnSpc>
                <a:spcPct val="100000"/>
              </a:lnSpc>
              <a:spcBef>
                <a:spcPts val="0"/>
              </a:spcBef>
              <a:spcAft>
                <a:spcPts val="0"/>
              </a:spcAft>
              <a:buNone/>
            </a:pPr>
            <a:r>
              <a:t/>
            </a:r>
            <a:endParaRPr sz="1700">
              <a:solidFill>
                <a:srgbClr val="FFFFFF"/>
              </a:solidFill>
            </a:endParaRPr>
          </a:p>
          <a:p>
            <a:pPr indent="-336550" lvl="0" marL="457200" rtl="0" algn="l">
              <a:lnSpc>
                <a:spcPct val="100000"/>
              </a:lnSpc>
              <a:spcBef>
                <a:spcPts val="0"/>
              </a:spcBef>
              <a:spcAft>
                <a:spcPts val="0"/>
              </a:spcAft>
              <a:buClr>
                <a:srgbClr val="FFFFFF"/>
              </a:buClr>
              <a:buSzPts val="1700"/>
              <a:buChar char="●"/>
            </a:pPr>
            <a:r>
              <a:rPr lang="en" sz="1700" u="sng">
                <a:solidFill>
                  <a:srgbClr val="FFFFFF"/>
                </a:solidFill>
                <a:hlinkClick r:id="rId6">
                  <a:extLst>
                    <a:ext uri="{A12FA001-AC4F-418D-AE19-62706E023703}">
                      <ahyp:hlinkClr val="tx"/>
                    </a:ext>
                  </a:extLst>
                </a:hlinkClick>
              </a:rPr>
              <a:t>Abris linkedin</a:t>
            </a:r>
            <a:r>
              <a:rPr lang="en" sz="1700">
                <a:solidFill>
                  <a:srgbClr val="FFFFFF"/>
                </a:solidFill>
              </a:rPr>
              <a:t> </a:t>
            </a:r>
            <a:r>
              <a:rPr lang="en" sz="1700" u="sng">
                <a:solidFill>
                  <a:srgbClr val="FFFFFF"/>
                </a:solidFill>
                <a:hlinkClick r:id="rId7">
                  <a:extLst>
                    <a:ext uri="{A12FA001-AC4F-418D-AE19-62706E023703}">
                      <ahyp:hlinkClr val="tx"/>
                    </a:ext>
                  </a:extLst>
                </a:hlinkClick>
              </a:rPr>
              <a:t>Abris facebook</a:t>
            </a:r>
            <a:endParaRPr sz="1700">
              <a:solidFill>
                <a:srgbClr val="FFFFFF"/>
              </a:solidFill>
            </a:endParaRPr>
          </a:p>
          <a:p>
            <a:pPr indent="0" lvl="0" marL="457200" rtl="0" algn="l">
              <a:lnSpc>
                <a:spcPct val="100000"/>
              </a:lnSpc>
              <a:spcBef>
                <a:spcPts val="0"/>
              </a:spcBef>
              <a:spcAft>
                <a:spcPts val="0"/>
              </a:spcAft>
              <a:buNone/>
            </a:pPr>
            <a:r>
              <a:t/>
            </a:r>
            <a:endParaRPr sz="1700">
              <a:solidFill>
                <a:srgbClr val="FFFFFF"/>
              </a:solidFill>
            </a:endParaRPr>
          </a:p>
          <a:p>
            <a:pPr indent="-336550" lvl="0" marL="457200" rtl="0" algn="l">
              <a:lnSpc>
                <a:spcPct val="100000"/>
              </a:lnSpc>
              <a:spcBef>
                <a:spcPts val="0"/>
              </a:spcBef>
              <a:spcAft>
                <a:spcPts val="0"/>
              </a:spcAft>
              <a:buClr>
                <a:srgbClr val="FFFFFF"/>
              </a:buClr>
              <a:buSzPts val="1700"/>
              <a:buChar char="●"/>
            </a:pPr>
            <a:r>
              <a:rPr lang="en" sz="1700" u="sng">
                <a:solidFill>
                  <a:srgbClr val="FFFFFF"/>
                </a:solidFill>
                <a:hlinkClick r:id="rId8">
                  <a:extLst>
                    <a:ext uri="{A12FA001-AC4F-418D-AE19-62706E023703}">
                      <ahyp:hlinkClr val="tx"/>
                    </a:ext>
                  </a:extLst>
                </a:hlinkClick>
              </a:rPr>
              <a:t>Bank genie linkedin</a:t>
            </a:r>
            <a:r>
              <a:rPr lang="en" sz="1700">
                <a:solidFill>
                  <a:srgbClr val="FFFFFF"/>
                </a:solidFill>
              </a:rPr>
              <a:t> </a:t>
            </a:r>
            <a:r>
              <a:rPr lang="en" sz="1700" u="sng">
                <a:solidFill>
                  <a:srgbClr val="FFFFFF"/>
                </a:solidFill>
                <a:hlinkClick r:id="rId9">
                  <a:extLst>
                    <a:ext uri="{A12FA001-AC4F-418D-AE19-62706E023703}">
                      <ahyp:hlinkClr val="tx"/>
                    </a:ext>
                  </a:extLst>
                </a:hlinkClick>
              </a:rPr>
              <a:t>Bank genie facebook</a:t>
            </a:r>
            <a:endParaRPr sz="1700">
              <a:solidFill>
                <a:srgbClr val="FFFFFF"/>
              </a:solidFill>
            </a:endParaRPr>
          </a:p>
        </p:txBody>
      </p:sp>
      <p:grpSp>
        <p:nvGrpSpPr>
          <p:cNvPr id="457" name="Google Shape;457;p55"/>
          <p:cNvGrpSpPr/>
          <p:nvPr/>
        </p:nvGrpSpPr>
        <p:grpSpPr>
          <a:xfrm flipH="1">
            <a:off x="89128" y="101275"/>
            <a:ext cx="5083117" cy="4935100"/>
            <a:chOff x="4571486" y="101275"/>
            <a:chExt cx="4473000" cy="4935100"/>
          </a:xfrm>
        </p:grpSpPr>
        <p:cxnSp>
          <p:nvCxnSpPr>
            <p:cNvPr id="458" name="Google Shape;458;p55"/>
            <p:cNvCxnSpPr/>
            <p:nvPr/>
          </p:nvCxnSpPr>
          <p:spPr>
            <a:xfrm rot="10800000">
              <a:off x="9032861" y="108900"/>
              <a:ext cx="0" cy="4919700"/>
            </a:xfrm>
            <a:prstGeom prst="straightConnector1">
              <a:avLst/>
            </a:prstGeom>
            <a:noFill/>
            <a:ln cap="flat" cmpd="sng" w="19050">
              <a:solidFill>
                <a:srgbClr val="FFFFFF"/>
              </a:solidFill>
              <a:prstDash val="solid"/>
              <a:round/>
              <a:headEnd len="med" w="med" type="none"/>
              <a:tailEnd len="med" w="med" type="none"/>
            </a:ln>
          </p:spPr>
        </p:cxnSp>
        <p:cxnSp>
          <p:nvCxnSpPr>
            <p:cNvPr id="459" name="Google Shape;459;p55"/>
            <p:cNvCxnSpPr/>
            <p:nvPr/>
          </p:nvCxnSpPr>
          <p:spPr>
            <a:xfrm>
              <a:off x="4571486" y="5036375"/>
              <a:ext cx="4473000" cy="0"/>
            </a:xfrm>
            <a:prstGeom prst="straightConnector1">
              <a:avLst/>
            </a:prstGeom>
            <a:noFill/>
            <a:ln cap="flat" cmpd="sng" w="19050">
              <a:solidFill>
                <a:srgbClr val="FFFFFF"/>
              </a:solidFill>
              <a:prstDash val="solid"/>
              <a:round/>
              <a:headEnd len="med" w="med" type="none"/>
              <a:tailEnd len="med" w="med" type="none"/>
            </a:ln>
          </p:spPr>
        </p:cxnSp>
        <p:cxnSp>
          <p:nvCxnSpPr>
            <p:cNvPr id="460" name="Google Shape;460;p55"/>
            <p:cNvCxnSpPr/>
            <p:nvPr/>
          </p:nvCxnSpPr>
          <p:spPr>
            <a:xfrm>
              <a:off x="4571486" y="101275"/>
              <a:ext cx="4473000" cy="0"/>
            </a:xfrm>
            <a:prstGeom prst="straightConnector1">
              <a:avLst/>
            </a:prstGeom>
            <a:noFill/>
            <a:ln cap="flat" cmpd="sng" w="19050">
              <a:solidFill>
                <a:srgbClr val="FFFFFF"/>
              </a:solidFill>
              <a:prstDash val="solid"/>
              <a:round/>
              <a:headEnd len="med" w="med" type="none"/>
              <a:tailEnd len="med" w="med" type="none"/>
            </a:ln>
          </p:spPr>
        </p:cxn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6"/>
          <p:cNvSpPr txBox="1"/>
          <p:nvPr>
            <p:ph type="title"/>
          </p:nvPr>
        </p:nvSpPr>
        <p:spPr>
          <a:xfrm>
            <a:off x="2142450" y="1192425"/>
            <a:ext cx="4859100" cy="134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Thank YOU</a:t>
            </a:r>
            <a:endParaRPr sz="6000"/>
          </a:p>
        </p:txBody>
      </p:sp>
      <p:sp>
        <p:nvSpPr>
          <p:cNvPr id="466" name="Google Shape;466;p56"/>
          <p:cNvSpPr txBox="1"/>
          <p:nvPr/>
        </p:nvSpPr>
        <p:spPr>
          <a:xfrm>
            <a:off x="6279700" y="3564800"/>
            <a:ext cx="2508900" cy="11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Overpass"/>
                <a:ea typeface="Overpass"/>
                <a:cs typeface="Overpass"/>
                <a:sym typeface="Overpass"/>
              </a:rPr>
              <a:t>By :</a:t>
            </a:r>
            <a:endParaRPr b="1" sz="2300">
              <a:latin typeface="Overpass"/>
              <a:ea typeface="Overpass"/>
              <a:cs typeface="Overpass"/>
              <a:sym typeface="Overpass"/>
            </a:endParaRPr>
          </a:p>
          <a:p>
            <a:pPr indent="0" lvl="0" marL="0" rtl="0" algn="l">
              <a:spcBef>
                <a:spcPts val="0"/>
              </a:spcBef>
              <a:spcAft>
                <a:spcPts val="0"/>
              </a:spcAft>
              <a:buNone/>
            </a:pPr>
            <a:r>
              <a:rPr b="1" lang="en" sz="2300">
                <a:latin typeface="Overpass"/>
                <a:ea typeface="Overpass"/>
                <a:cs typeface="Overpass"/>
                <a:sym typeface="Overpass"/>
              </a:rPr>
              <a:t>Anirudh Joshi</a:t>
            </a:r>
            <a:endParaRPr b="1" sz="2300">
              <a:latin typeface="Overpass"/>
              <a:ea typeface="Overpass"/>
              <a:cs typeface="Overpass"/>
              <a:sym typeface="Overpass"/>
            </a:endParaRPr>
          </a:p>
          <a:p>
            <a:pPr indent="0" lvl="0" marL="0" rtl="0" algn="l">
              <a:spcBef>
                <a:spcPts val="0"/>
              </a:spcBef>
              <a:spcAft>
                <a:spcPts val="0"/>
              </a:spcAft>
              <a:buNone/>
            </a:pPr>
            <a:r>
              <a:rPr b="1" lang="en" sz="2300">
                <a:latin typeface="Overpass"/>
                <a:ea typeface="Overpass"/>
                <a:cs typeface="Overpass"/>
                <a:sym typeface="Overpass"/>
              </a:rPr>
              <a:t>Aabha sharma</a:t>
            </a:r>
            <a:endParaRPr b="1" sz="2300">
              <a:latin typeface="Overpass"/>
              <a:ea typeface="Overpass"/>
              <a:cs typeface="Overpass"/>
              <a:sym typeface="Overpas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2052200" y="2001425"/>
            <a:ext cx="1663200" cy="93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0</a:t>
            </a:r>
            <a:r>
              <a:rPr lang="en"/>
              <a:t>1</a:t>
            </a:r>
            <a:endParaRPr b="1"/>
          </a:p>
        </p:txBody>
      </p:sp>
      <p:sp>
        <p:nvSpPr>
          <p:cNvPr id="278" name="Google Shape;278;p35"/>
          <p:cNvSpPr txBox="1"/>
          <p:nvPr>
            <p:ph idx="2" type="title"/>
          </p:nvPr>
        </p:nvSpPr>
        <p:spPr>
          <a:xfrm>
            <a:off x="4454300" y="1753298"/>
            <a:ext cx="4321500" cy="123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279" name="Google Shape;279;p35"/>
          <p:cNvSpPr txBox="1"/>
          <p:nvPr>
            <p:ph idx="1" type="subTitle"/>
          </p:nvPr>
        </p:nvSpPr>
        <p:spPr>
          <a:xfrm>
            <a:off x="4468205" y="3131645"/>
            <a:ext cx="3834000" cy="6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Overpass Light"/>
                <a:ea typeface="Overpass Light"/>
                <a:cs typeface="Overpass Light"/>
                <a:sym typeface="Overpass Light"/>
              </a:rPr>
              <a:t>Discussing the objective of the Social Media Audit</a:t>
            </a:r>
            <a:endParaRPr sz="2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36"/>
          <p:cNvPicPr preferRelativeResize="0"/>
          <p:nvPr/>
        </p:nvPicPr>
        <p:blipFill rotWithShape="1">
          <a:blip r:embed="rId3">
            <a:alphaModFix/>
          </a:blip>
          <a:srcRect b="60597" l="0" r="0" t="12356"/>
          <a:stretch/>
        </p:blipFill>
        <p:spPr>
          <a:xfrm>
            <a:off x="8650" y="4001975"/>
            <a:ext cx="9144000" cy="1391075"/>
          </a:xfrm>
          <a:prstGeom prst="rect">
            <a:avLst/>
          </a:prstGeom>
          <a:noFill/>
          <a:ln>
            <a:noFill/>
          </a:ln>
        </p:spPr>
      </p:pic>
      <p:sp>
        <p:nvSpPr>
          <p:cNvPr id="285" name="Google Shape;285;p36"/>
          <p:cNvSpPr txBox="1"/>
          <p:nvPr>
            <p:ph type="title"/>
          </p:nvPr>
        </p:nvSpPr>
        <p:spPr>
          <a:xfrm>
            <a:off x="678626" y="323575"/>
            <a:ext cx="7795500" cy="73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lang="en"/>
              <a:t>objectives</a:t>
            </a:r>
            <a:endParaRPr/>
          </a:p>
        </p:txBody>
      </p:sp>
      <p:sp>
        <p:nvSpPr>
          <p:cNvPr id="286" name="Google Shape;286;p36"/>
          <p:cNvSpPr txBox="1"/>
          <p:nvPr>
            <p:ph idx="1" type="subTitle"/>
          </p:nvPr>
        </p:nvSpPr>
        <p:spPr>
          <a:xfrm>
            <a:off x="1129018" y="1419022"/>
            <a:ext cx="1874400" cy="27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87" name="Google Shape;287;p36"/>
          <p:cNvSpPr txBox="1"/>
          <p:nvPr>
            <p:ph idx="2" type="subTitle"/>
          </p:nvPr>
        </p:nvSpPr>
        <p:spPr>
          <a:xfrm>
            <a:off x="1005275" y="1701400"/>
            <a:ext cx="2121900" cy="168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Track and document social media activity of ByteBlanket and its </a:t>
            </a:r>
            <a:r>
              <a:rPr b="1" lang="en">
                <a:latin typeface="Roboto"/>
                <a:ea typeface="Roboto"/>
                <a:cs typeface="Roboto"/>
                <a:sym typeface="Roboto"/>
              </a:rPr>
              <a:t>competitors</a:t>
            </a:r>
            <a:r>
              <a:rPr b="1" lang="en">
                <a:latin typeface="Roboto"/>
                <a:ea typeface="Roboto"/>
                <a:cs typeface="Roboto"/>
                <a:sym typeface="Roboto"/>
              </a:rPr>
              <a:t> across all the platforms</a:t>
            </a:r>
            <a:endParaRPr b="1">
              <a:latin typeface="Roboto"/>
              <a:ea typeface="Roboto"/>
              <a:cs typeface="Roboto"/>
              <a:sym typeface="Roboto"/>
            </a:endParaRPr>
          </a:p>
        </p:txBody>
      </p:sp>
      <p:sp>
        <p:nvSpPr>
          <p:cNvPr id="288" name="Google Shape;288;p36"/>
          <p:cNvSpPr txBox="1"/>
          <p:nvPr>
            <p:ph idx="3" type="subTitle"/>
          </p:nvPr>
        </p:nvSpPr>
        <p:spPr>
          <a:xfrm>
            <a:off x="3549953" y="1414222"/>
            <a:ext cx="1874400" cy="2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89" name="Google Shape;289;p36"/>
          <p:cNvSpPr txBox="1"/>
          <p:nvPr>
            <p:ph idx="4" type="subTitle"/>
          </p:nvPr>
        </p:nvSpPr>
        <p:spPr>
          <a:xfrm>
            <a:off x="3426500" y="1701400"/>
            <a:ext cx="2121300" cy="164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Analyse activity and growth and draw conclusions</a:t>
            </a:r>
            <a:endParaRPr b="1">
              <a:latin typeface="Roboto"/>
              <a:ea typeface="Roboto"/>
              <a:cs typeface="Roboto"/>
              <a:sym typeface="Roboto"/>
            </a:endParaRPr>
          </a:p>
        </p:txBody>
      </p:sp>
      <p:sp>
        <p:nvSpPr>
          <p:cNvPr id="290" name="Google Shape;290;p36"/>
          <p:cNvSpPr txBox="1"/>
          <p:nvPr>
            <p:ph idx="5" type="subTitle"/>
          </p:nvPr>
        </p:nvSpPr>
        <p:spPr>
          <a:xfrm>
            <a:off x="6059184" y="1414222"/>
            <a:ext cx="1871700" cy="2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291" name="Google Shape;291;p36"/>
          <p:cNvSpPr txBox="1"/>
          <p:nvPr>
            <p:ph idx="6" type="subTitle"/>
          </p:nvPr>
        </p:nvSpPr>
        <p:spPr>
          <a:xfrm>
            <a:off x="5883975" y="1701401"/>
            <a:ext cx="2222100" cy="168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Create a plan with suggestions which will help the growth by coming up with new campaigns and events.</a:t>
            </a:r>
            <a:endParaRPr b="1">
              <a:latin typeface="Roboto"/>
              <a:ea typeface="Roboto"/>
              <a:cs typeface="Roboto"/>
              <a:sym typeface="Roboto"/>
            </a:endParaRPr>
          </a:p>
        </p:txBody>
      </p:sp>
      <p:grpSp>
        <p:nvGrpSpPr>
          <p:cNvPr id="292" name="Google Shape;292;p36"/>
          <p:cNvGrpSpPr/>
          <p:nvPr/>
        </p:nvGrpSpPr>
        <p:grpSpPr>
          <a:xfrm>
            <a:off x="101550" y="4001975"/>
            <a:ext cx="8941926" cy="1035600"/>
            <a:chOff x="101550" y="4001975"/>
            <a:chExt cx="8941926" cy="1035600"/>
          </a:xfrm>
        </p:grpSpPr>
        <p:cxnSp>
          <p:nvCxnSpPr>
            <p:cNvPr id="293" name="Google Shape;293;p36"/>
            <p:cNvCxnSpPr/>
            <p:nvPr/>
          </p:nvCxnSpPr>
          <p:spPr>
            <a:xfrm>
              <a:off x="102576" y="5037402"/>
              <a:ext cx="8940900" cy="0"/>
            </a:xfrm>
            <a:prstGeom prst="straightConnector1">
              <a:avLst/>
            </a:prstGeom>
            <a:noFill/>
            <a:ln cap="flat" cmpd="sng" w="19050">
              <a:solidFill>
                <a:schemeClr val="lt1"/>
              </a:solidFill>
              <a:prstDash val="solid"/>
              <a:round/>
              <a:headEnd len="med" w="med" type="none"/>
              <a:tailEnd len="med" w="med" type="none"/>
            </a:ln>
          </p:spPr>
        </p:cxnSp>
        <p:cxnSp>
          <p:nvCxnSpPr>
            <p:cNvPr id="294" name="Google Shape;294;p36"/>
            <p:cNvCxnSpPr/>
            <p:nvPr/>
          </p:nvCxnSpPr>
          <p:spPr>
            <a:xfrm>
              <a:off x="9042449" y="4001975"/>
              <a:ext cx="0" cy="1035600"/>
            </a:xfrm>
            <a:prstGeom prst="straightConnector1">
              <a:avLst/>
            </a:prstGeom>
            <a:noFill/>
            <a:ln cap="flat" cmpd="sng" w="19050">
              <a:solidFill>
                <a:schemeClr val="lt1"/>
              </a:solidFill>
              <a:prstDash val="solid"/>
              <a:round/>
              <a:headEnd len="med" w="med" type="none"/>
              <a:tailEnd len="med" w="med" type="none"/>
            </a:ln>
          </p:spPr>
        </p:cxnSp>
        <p:cxnSp>
          <p:nvCxnSpPr>
            <p:cNvPr id="295" name="Google Shape;295;p36"/>
            <p:cNvCxnSpPr/>
            <p:nvPr/>
          </p:nvCxnSpPr>
          <p:spPr>
            <a:xfrm>
              <a:off x="101550" y="4001975"/>
              <a:ext cx="0" cy="103560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7"/>
          <p:cNvSpPr txBox="1"/>
          <p:nvPr>
            <p:ph type="title"/>
          </p:nvPr>
        </p:nvSpPr>
        <p:spPr>
          <a:xfrm>
            <a:off x="1424575" y="1902400"/>
            <a:ext cx="1663200" cy="93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0</a:t>
            </a:r>
            <a:r>
              <a:rPr lang="en"/>
              <a:t>2</a:t>
            </a:r>
            <a:endParaRPr b="1"/>
          </a:p>
        </p:txBody>
      </p:sp>
      <p:sp>
        <p:nvSpPr>
          <p:cNvPr id="301" name="Google Shape;301;p37"/>
          <p:cNvSpPr txBox="1"/>
          <p:nvPr>
            <p:ph idx="2" type="title"/>
          </p:nvPr>
        </p:nvSpPr>
        <p:spPr>
          <a:xfrm>
            <a:off x="3882100" y="2237550"/>
            <a:ext cx="5392200" cy="123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500"/>
              <a:t>About competitors</a:t>
            </a:r>
            <a:endParaRPr sz="5500"/>
          </a:p>
        </p:txBody>
      </p:sp>
      <p:sp>
        <p:nvSpPr>
          <p:cNvPr id="302" name="Google Shape;302;p37"/>
          <p:cNvSpPr txBox="1"/>
          <p:nvPr>
            <p:ph idx="1" type="subTitle"/>
          </p:nvPr>
        </p:nvSpPr>
        <p:spPr>
          <a:xfrm>
            <a:off x="4523255" y="3471145"/>
            <a:ext cx="3834000" cy="6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verpass Light"/>
                <a:ea typeface="Overpass Light"/>
                <a:cs typeface="Overpass Light"/>
                <a:sym typeface="Overpass Light"/>
              </a:rPr>
              <a:t>Getting to know about the competitors for making analysis</a:t>
            </a:r>
            <a:endParaRPr>
              <a:solidFill>
                <a:schemeClr val="dk1"/>
              </a:solidFill>
              <a:latin typeface="Overpass Light"/>
              <a:ea typeface="Overpass Light"/>
              <a:cs typeface="Overpass Light"/>
              <a:sym typeface="Overpass Light"/>
            </a:endParaRPr>
          </a:p>
          <a:p>
            <a:pPr indent="0" lvl="0" marL="0" rtl="0" algn="ctr">
              <a:spcBef>
                <a:spcPts val="0"/>
              </a:spcBef>
              <a:spcAft>
                <a:spcPts val="0"/>
              </a:spcAft>
              <a:buNone/>
            </a:pPr>
            <a:r>
              <a:t/>
            </a:r>
            <a:endParaRPr>
              <a:solidFill>
                <a:schemeClr val="dk1"/>
              </a:solidFill>
              <a:latin typeface="Overpass Light"/>
              <a:ea typeface="Overpass Light"/>
              <a:cs typeface="Overpass Light"/>
              <a:sym typeface="Overpas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8"/>
          <p:cNvSpPr/>
          <p:nvPr/>
        </p:nvSpPr>
        <p:spPr>
          <a:xfrm>
            <a:off x="2766683" y="357561"/>
            <a:ext cx="5559600" cy="4489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a:ea typeface="Roboto"/>
                <a:cs typeface="Roboto"/>
                <a:sym typeface="Roboto"/>
              </a:rPr>
              <a:t>Specialising in banking software development, implementation, and support with special focus on Temenos T24, ABRIS is a prime IT operations partner for Financial Institutions implementing, upgrading or customizing their Temenos core and on-line platforms. With more than a decade of experience in supporting core banking projects, and developing both packaged and customized support tools, ABRIS delivers high quality results based on expert knowledge, extensive experience and an unwavering dedication to customer satisfaction.</a:t>
            </a:r>
            <a:endParaRPr sz="1600">
              <a:solidFill>
                <a:srgbClr val="FFFFFF"/>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p:txBody>
      </p:sp>
      <p:grpSp>
        <p:nvGrpSpPr>
          <p:cNvPr id="308" name="Google Shape;308;p38"/>
          <p:cNvGrpSpPr/>
          <p:nvPr/>
        </p:nvGrpSpPr>
        <p:grpSpPr>
          <a:xfrm>
            <a:off x="4571486" y="101275"/>
            <a:ext cx="4473000" cy="4935100"/>
            <a:chOff x="4571486" y="101275"/>
            <a:chExt cx="4473000" cy="4935100"/>
          </a:xfrm>
        </p:grpSpPr>
        <p:cxnSp>
          <p:nvCxnSpPr>
            <p:cNvPr id="309" name="Google Shape;309;p38"/>
            <p:cNvCxnSpPr/>
            <p:nvPr/>
          </p:nvCxnSpPr>
          <p:spPr>
            <a:xfrm rot="10800000">
              <a:off x="9032861" y="108900"/>
              <a:ext cx="0" cy="4919700"/>
            </a:xfrm>
            <a:prstGeom prst="straightConnector1">
              <a:avLst/>
            </a:prstGeom>
            <a:noFill/>
            <a:ln cap="flat" cmpd="sng" w="19050">
              <a:solidFill>
                <a:srgbClr val="FFFFFF"/>
              </a:solidFill>
              <a:prstDash val="solid"/>
              <a:round/>
              <a:headEnd len="med" w="med" type="none"/>
              <a:tailEnd len="med" w="med" type="none"/>
            </a:ln>
          </p:spPr>
        </p:cxnSp>
        <p:cxnSp>
          <p:nvCxnSpPr>
            <p:cNvPr id="310" name="Google Shape;310;p38"/>
            <p:cNvCxnSpPr/>
            <p:nvPr/>
          </p:nvCxnSpPr>
          <p:spPr>
            <a:xfrm>
              <a:off x="4571486" y="5036375"/>
              <a:ext cx="4473000" cy="0"/>
            </a:xfrm>
            <a:prstGeom prst="straightConnector1">
              <a:avLst/>
            </a:prstGeom>
            <a:noFill/>
            <a:ln cap="flat" cmpd="sng" w="19050">
              <a:solidFill>
                <a:srgbClr val="FFFFFF"/>
              </a:solidFill>
              <a:prstDash val="solid"/>
              <a:round/>
              <a:headEnd len="med" w="med" type="none"/>
              <a:tailEnd len="med" w="med" type="none"/>
            </a:ln>
          </p:spPr>
        </p:cxnSp>
        <p:cxnSp>
          <p:nvCxnSpPr>
            <p:cNvPr id="311" name="Google Shape;311;p38"/>
            <p:cNvCxnSpPr/>
            <p:nvPr/>
          </p:nvCxnSpPr>
          <p:spPr>
            <a:xfrm>
              <a:off x="4571486" y="101275"/>
              <a:ext cx="4473000" cy="0"/>
            </a:xfrm>
            <a:prstGeom prst="straightConnector1">
              <a:avLst/>
            </a:prstGeom>
            <a:noFill/>
            <a:ln cap="flat" cmpd="sng" w="19050">
              <a:solidFill>
                <a:srgbClr val="FFFFFF"/>
              </a:solidFill>
              <a:prstDash val="solid"/>
              <a:round/>
              <a:headEnd len="med" w="med" type="none"/>
              <a:tailEnd len="med" w="med" type="none"/>
            </a:ln>
          </p:spPr>
        </p:cxnSp>
      </p:grpSp>
      <p:pic>
        <p:nvPicPr>
          <p:cNvPr id="312" name="Google Shape;312;p38"/>
          <p:cNvPicPr preferRelativeResize="0"/>
          <p:nvPr/>
        </p:nvPicPr>
        <p:blipFill>
          <a:blip r:embed="rId3">
            <a:alphaModFix/>
          </a:blip>
          <a:stretch>
            <a:fillRect/>
          </a:stretch>
        </p:blipFill>
        <p:spPr>
          <a:xfrm>
            <a:off x="681000" y="712575"/>
            <a:ext cx="1576750" cy="1576750"/>
          </a:xfrm>
          <a:prstGeom prst="rect">
            <a:avLst/>
          </a:prstGeom>
          <a:noFill/>
          <a:ln>
            <a:noFill/>
          </a:ln>
        </p:spPr>
      </p:pic>
      <p:sp>
        <p:nvSpPr>
          <p:cNvPr id="313" name="Google Shape;313;p38"/>
          <p:cNvSpPr txBox="1"/>
          <p:nvPr/>
        </p:nvSpPr>
        <p:spPr>
          <a:xfrm>
            <a:off x="351950" y="2098150"/>
            <a:ext cx="2250300" cy="239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ABRIS</a:t>
            </a:r>
            <a:endParaRPr b="1">
              <a:latin typeface="Overpass"/>
              <a:ea typeface="Overpass"/>
              <a:cs typeface="Overpass"/>
              <a:sym typeface="Overpass"/>
            </a:endParaRPr>
          </a:p>
          <a:p>
            <a:pPr indent="0" lvl="0" marL="0" rtl="0" algn="ctr">
              <a:spcBef>
                <a:spcPts val="0"/>
              </a:spcBef>
              <a:spcAft>
                <a:spcPts val="0"/>
              </a:spcAft>
              <a:buNone/>
            </a:pPr>
            <a:r>
              <a:t/>
            </a:r>
            <a:endParaRPr b="1">
              <a:latin typeface="Overpass"/>
              <a:ea typeface="Overpass"/>
              <a:cs typeface="Overpass"/>
              <a:sym typeface="Overpass"/>
            </a:endParaRPr>
          </a:p>
          <a:p>
            <a:pPr indent="0" lvl="0" marL="0" rtl="0" algn="ctr">
              <a:spcBef>
                <a:spcPts val="0"/>
              </a:spcBef>
              <a:spcAft>
                <a:spcPts val="0"/>
              </a:spcAft>
              <a:buNone/>
            </a:pPr>
            <a:r>
              <a:rPr b="1" lang="en">
                <a:latin typeface="Overpass"/>
                <a:ea typeface="Overpass"/>
                <a:cs typeface="Overpass"/>
                <a:sym typeface="Overpass"/>
              </a:rPr>
              <a:t>Year Founded : 2014</a:t>
            </a:r>
            <a:endParaRPr b="1">
              <a:latin typeface="Overpass"/>
              <a:ea typeface="Overpass"/>
              <a:cs typeface="Overpass"/>
              <a:sym typeface="Overpass"/>
            </a:endParaRPr>
          </a:p>
          <a:p>
            <a:pPr indent="0" lvl="0" marL="0" rtl="0" algn="ctr">
              <a:spcBef>
                <a:spcPts val="0"/>
              </a:spcBef>
              <a:spcAft>
                <a:spcPts val="0"/>
              </a:spcAft>
              <a:buNone/>
            </a:pPr>
            <a:r>
              <a:rPr b="1" lang="en">
                <a:latin typeface="Overpass"/>
                <a:ea typeface="Overpass"/>
                <a:cs typeface="Overpass"/>
                <a:sym typeface="Overpass"/>
              </a:rPr>
              <a:t>LinkedIn followers : 598</a:t>
            </a:r>
            <a:endParaRPr b="1">
              <a:latin typeface="Overpass"/>
              <a:ea typeface="Overpass"/>
              <a:cs typeface="Overpass"/>
              <a:sym typeface="Overpass"/>
            </a:endParaRPr>
          </a:p>
          <a:p>
            <a:pPr indent="0" lvl="0" marL="0" rtl="0" algn="l">
              <a:spcBef>
                <a:spcPts val="0"/>
              </a:spcBef>
              <a:spcAft>
                <a:spcPts val="0"/>
              </a:spcAft>
              <a:buNone/>
            </a:pPr>
            <a:r>
              <a:rPr b="1" lang="en">
                <a:latin typeface="Overpass"/>
                <a:ea typeface="Overpass"/>
                <a:cs typeface="Overpass"/>
                <a:sym typeface="Overpass"/>
              </a:rPr>
              <a:t>Facebook followers : 198</a:t>
            </a:r>
            <a:endParaRPr b="1">
              <a:latin typeface="Overpass"/>
              <a:ea typeface="Overpass"/>
              <a:cs typeface="Overpass"/>
              <a:sym typeface="Overpas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9"/>
          <p:cNvSpPr/>
          <p:nvPr/>
        </p:nvSpPr>
        <p:spPr>
          <a:xfrm>
            <a:off x="2694225" y="352075"/>
            <a:ext cx="5677800" cy="4464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42857"/>
              </a:lnSpc>
              <a:spcBef>
                <a:spcPts val="0"/>
              </a:spcBef>
              <a:spcAft>
                <a:spcPts val="0"/>
              </a:spcAft>
              <a:buNone/>
            </a:pPr>
            <a:r>
              <a:t/>
            </a:r>
            <a:endParaRPr sz="1600">
              <a:solidFill>
                <a:srgbClr val="FFFFFF"/>
              </a:solidFill>
              <a:latin typeface="Roboto"/>
              <a:ea typeface="Roboto"/>
              <a:cs typeface="Roboto"/>
              <a:sym typeface="Roboto"/>
            </a:endParaRPr>
          </a:p>
          <a:p>
            <a:pPr indent="0" lvl="0" marL="0" rtl="0" algn="l">
              <a:lnSpc>
                <a:spcPct val="142857"/>
              </a:lnSpc>
              <a:spcBef>
                <a:spcPts val="1800"/>
              </a:spcBef>
              <a:spcAft>
                <a:spcPts val="0"/>
              </a:spcAft>
              <a:buNone/>
            </a:pPr>
            <a:r>
              <a:t/>
            </a:r>
            <a:endParaRPr sz="1600">
              <a:solidFill>
                <a:srgbClr val="FFFFFF"/>
              </a:solidFill>
              <a:latin typeface="Roboto"/>
              <a:ea typeface="Roboto"/>
              <a:cs typeface="Roboto"/>
              <a:sym typeface="Roboto"/>
            </a:endParaRPr>
          </a:p>
          <a:p>
            <a:pPr indent="0" lvl="0" marL="0" rtl="0" algn="l">
              <a:lnSpc>
                <a:spcPct val="142857"/>
              </a:lnSpc>
              <a:spcBef>
                <a:spcPts val="1800"/>
              </a:spcBef>
              <a:spcAft>
                <a:spcPts val="0"/>
              </a:spcAft>
              <a:buNone/>
            </a:pPr>
            <a:r>
              <a:rPr lang="en" sz="1600">
                <a:solidFill>
                  <a:srgbClr val="FFFFFF"/>
                </a:solidFill>
                <a:latin typeface="Roboto"/>
                <a:ea typeface="Roboto"/>
                <a:cs typeface="Roboto"/>
                <a:sym typeface="Roboto"/>
              </a:rPr>
              <a:t>Bank-Genie is FinTech based out of Singapore. Its focus is enabling Digital Transformation at Banks and Financial Institutions, via its Genie-Transformation Suite of Products. It enables MFI's to serve the unserved, underserved population, and at the same time enables Commercial Banks to serve their </a:t>
            </a:r>
            <a:r>
              <a:rPr lang="en" sz="1600">
                <a:solidFill>
                  <a:srgbClr val="FFFFFF"/>
                </a:solidFill>
                <a:latin typeface="Roboto"/>
                <a:ea typeface="Roboto"/>
                <a:cs typeface="Roboto"/>
                <a:sym typeface="Roboto"/>
              </a:rPr>
              <a:t>Customers</a:t>
            </a:r>
            <a:r>
              <a:rPr lang="en" sz="1600">
                <a:solidFill>
                  <a:srgbClr val="FFFFFF"/>
                </a:solidFill>
                <a:latin typeface="Roboto"/>
                <a:ea typeface="Roboto"/>
                <a:cs typeface="Roboto"/>
                <a:sym typeface="Roboto"/>
              </a:rPr>
              <a:t>. The aim of their products is to maximize Reach &amp; Grow Footprint, Greatly reduce Servicing &amp; Operating Costs, customer Delight, Retention, and Widening &amp; Deepening Relationships.</a:t>
            </a:r>
            <a:endParaRPr sz="1600">
              <a:solidFill>
                <a:srgbClr val="FFFFFF"/>
              </a:solidFill>
              <a:latin typeface="Roboto"/>
              <a:ea typeface="Roboto"/>
              <a:cs typeface="Roboto"/>
              <a:sym typeface="Roboto"/>
            </a:endParaRPr>
          </a:p>
          <a:p>
            <a:pPr indent="0" lvl="0" marL="0" rtl="0" algn="l">
              <a:lnSpc>
                <a:spcPct val="142857"/>
              </a:lnSpc>
              <a:spcBef>
                <a:spcPts val="1800"/>
              </a:spcBef>
              <a:spcAft>
                <a:spcPts val="0"/>
              </a:spcAft>
              <a:buNone/>
            </a:pPr>
            <a:r>
              <a:rPr lang="en" sz="1600">
                <a:solidFill>
                  <a:srgbClr val="FFFFFF"/>
                </a:solidFill>
                <a:latin typeface="Fira Sans Extra Condensed"/>
                <a:ea typeface="Fira Sans Extra Condensed"/>
                <a:cs typeface="Fira Sans Extra Condensed"/>
                <a:sym typeface="Fira Sans Extra Condensed"/>
              </a:rPr>
              <a:t> </a:t>
            </a:r>
            <a:endParaRPr sz="1600">
              <a:solidFill>
                <a:schemeClr val="dk1"/>
              </a:solidFill>
            </a:endParaRPr>
          </a:p>
          <a:p>
            <a:pPr indent="0" lvl="0" marL="0" rtl="0" algn="l">
              <a:spcBef>
                <a:spcPts val="1800"/>
              </a:spcBef>
              <a:spcAft>
                <a:spcPts val="0"/>
              </a:spcAft>
              <a:buNone/>
            </a:pPr>
            <a:r>
              <a:t/>
            </a:r>
            <a:endParaRPr/>
          </a:p>
        </p:txBody>
      </p:sp>
      <p:grpSp>
        <p:nvGrpSpPr>
          <p:cNvPr id="319" name="Google Shape;319;p39"/>
          <p:cNvGrpSpPr/>
          <p:nvPr/>
        </p:nvGrpSpPr>
        <p:grpSpPr>
          <a:xfrm>
            <a:off x="4571486" y="101275"/>
            <a:ext cx="4473000" cy="4935100"/>
            <a:chOff x="4571486" y="101275"/>
            <a:chExt cx="4473000" cy="4935100"/>
          </a:xfrm>
        </p:grpSpPr>
        <p:cxnSp>
          <p:nvCxnSpPr>
            <p:cNvPr id="320" name="Google Shape;320;p39"/>
            <p:cNvCxnSpPr/>
            <p:nvPr/>
          </p:nvCxnSpPr>
          <p:spPr>
            <a:xfrm rot="10800000">
              <a:off x="9032861" y="108900"/>
              <a:ext cx="0" cy="4919700"/>
            </a:xfrm>
            <a:prstGeom prst="straightConnector1">
              <a:avLst/>
            </a:prstGeom>
            <a:noFill/>
            <a:ln cap="flat" cmpd="sng" w="19050">
              <a:solidFill>
                <a:srgbClr val="FFFFFF"/>
              </a:solidFill>
              <a:prstDash val="solid"/>
              <a:round/>
              <a:headEnd len="med" w="med" type="none"/>
              <a:tailEnd len="med" w="med" type="none"/>
            </a:ln>
          </p:spPr>
        </p:cxnSp>
        <p:cxnSp>
          <p:nvCxnSpPr>
            <p:cNvPr id="321" name="Google Shape;321;p39"/>
            <p:cNvCxnSpPr/>
            <p:nvPr/>
          </p:nvCxnSpPr>
          <p:spPr>
            <a:xfrm>
              <a:off x="4571486" y="5036375"/>
              <a:ext cx="4473000" cy="0"/>
            </a:xfrm>
            <a:prstGeom prst="straightConnector1">
              <a:avLst/>
            </a:prstGeom>
            <a:noFill/>
            <a:ln cap="flat" cmpd="sng" w="19050">
              <a:solidFill>
                <a:srgbClr val="FFFFFF"/>
              </a:solidFill>
              <a:prstDash val="solid"/>
              <a:round/>
              <a:headEnd len="med" w="med" type="none"/>
              <a:tailEnd len="med" w="med" type="none"/>
            </a:ln>
          </p:spPr>
        </p:cxnSp>
        <p:cxnSp>
          <p:nvCxnSpPr>
            <p:cNvPr id="322" name="Google Shape;322;p39"/>
            <p:cNvCxnSpPr/>
            <p:nvPr/>
          </p:nvCxnSpPr>
          <p:spPr>
            <a:xfrm>
              <a:off x="4571486" y="101275"/>
              <a:ext cx="4473000" cy="0"/>
            </a:xfrm>
            <a:prstGeom prst="straightConnector1">
              <a:avLst/>
            </a:prstGeom>
            <a:noFill/>
            <a:ln cap="flat" cmpd="sng" w="19050">
              <a:solidFill>
                <a:srgbClr val="FFFFFF"/>
              </a:solidFill>
              <a:prstDash val="solid"/>
              <a:round/>
              <a:headEnd len="med" w="med" type="none"/>
              <a:tailEnd len="med" w="med" type="none"/>
            </a:ln>
          </p:spPr>
        </p:cxnSp>
      </p:grpSp>
      <p:pic>
        <p:nvPicPr>
          <p:cNvPr id="323" name="Google Shape;323;p39"/>
          <p:cNvPicPr preferRelativeResize="0"/>
          <p:nvPr/>
        </p:nvPicPr>
        <p:blipFill>
          <a:blip r:embed="rId3">
            <a:alphaModFix/>
          </a:blip>
          <a:stretch>
            <a:fillRect/>
          </a:stretch>
        </p:blipFill>
        <p:spPr>
          <a:xfrm>
            <a:off x="764725" y="1285225"/>
            <a:ext cx="1225350" cy="1195325"/>
          </a:xfrm>
          <a:prstGeom prst="rect">
            <a:avLst/>
          </a:prstGeom>
          <a:noFill/>
          <a:ln>
            <a:noFill/>
          </a:ln>
        </p:spPr>
      </p:pic>
      <p:sp>
        <p:nvSpPr>
          <p:cNvPr id="324" name="Google Shape;324;p39"/>
          <p:cNvSpPr txBox="1"/>
          <p:nvPr/>
        </p:nvSpPr>
        <p:spPr>
          <a:xfrm>
            <a:off x="0" y="811325"/>
            <a:ext cx="30000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900">
              <a:solidFill>
                <a:schemeClr val="dk1"/>
              </a:solidFill>
              <a:latin typeface="Overpass"/>
              <a:ea typeface="Overpass"/>
              <a:cs typeface="Overpass"/>
              <a:sym typeface="Overpass"/>
            </a:endParaRPr>
          </a:p>
          <a:p>
            <a:pPr indent="0" lvl="0" marL="0" rtl="0" algn="l">
              <a:spcBef>
                <a:spcPts val="0"/>
              </a:spcBef>
              <a:spcAft>
                <a:spcPts val="0"/>
              </a:spcAft>
              <a:buNone/>
            </a:pPr>
            <a:r>
              <a:t/>
            </a:r>
            <a:endParaRPr b="1">
              <a:solidFill>
                <a:schemeClr val="dk1"/>
              </a:solidFill>
              <a:latin typeface="Overpass"/>
              <a:ea typeface="Overpass"/>
              <a:cs typeface="Overpass"/>
              <a:sym typeface="Overpass"/>
            </a:endParaRPr>
          </a:p>
          <a:p>
            <a:pPr indent="0" lvl="0" marL="0" rtl="0" algn="l">
              <a:spcBef>
                <a:spcPts val="0"/>
              </a:spcBef>
              <a:spcAft>
                <a:spcPts val="0"/>
              </a:spcAft>
              <a:buNone/>
            </a:pPr>
            <a:r>
              <a:t/>
            </a:r>
            <a:endParaRPr b="1">
              <a:solidFill>
                <a:schemeClr val="dk1"/>
              </a:solidFill>
              <a:latin typeface="Overpass"/>
              <a:ea typeface="Overpass"/>
              <a:cs typeface="Overpass"/>
              <a:sym typeface="Overpass"/>
            </a:endParaRPr>
          </a:p>
          <a:p>
            <a:pPr indent="0" lvl="0" marL="0" rtl="0" algn="l">
              <a:spcBef>
                <a:spcPts val="0"/>
              </a:spcBef>
              <a:spcAft>
                <a:spcPts val="0"/>
              </a:spcAft>
              <a:buNone/>
            </a:pPr>
            <a:r>
              <a:t/>
            </a:r>
            <a:endParaRPr b="1">
              <a:solidFill>
                <a:schemeClr val="dk1"/>
              </a:solidFill>
              <a:latin typeface="Overpass"/>
              <a:ea typeface="Overpass"/>
              <a:cs typeface="Overpass"/>
              <a:sym typeface="Overpass"/>
            </a:endParaRPr>
          </a:p>
          <a:p>
            <a:pPr indent="0" lvl="0" marL="0" rtl="0" algn="ctr">
              <a:spcBef>
                <a:spcPts val="0"/>
              </a:spcBef>
              <a:spcAft>
                <a:spcPts val="0"/>
              </a:spcAft>
              <a:buNone/>
            </a:pPr>
            <a:r>
              <a:t/>
            </a:r>
            <a:endParaRPr b="1">
              <a:solidFill>
                <a:schemeClr val="dk1"/>
              </a:solidFill>
              <a:latin typeface="Overpass"/>
              <a:ea typeface="Overpass"/>
              <a:cs typeface="Overpass"/>
              <a:sym typeface="Overpass"/>
            </a:endParaRPr>
          </a:p>
          <a:p>
            <a:pPr indent="0" lvl="0" marL="0" rtl="0" algn="ctr">
              <a:spcBef>
                <a:spcPts val="0"/>
              </a:spcBef>
              <a:spcAft>
                <a:spcPts val="0"/>
              </a:spcAft>
              <a:buNone/>
            </a:pPr>
            <a:r>
              <a:t/>
            </a:r>
            <a:endParaRPr b="1">
              <a:solidFill>
                <a:schemeClr val="dk1"/>
              </a:solidFill>
              <a:latin typeface="Overpass"/>
              <a:ea typeface="Overpass"/>
              <a:cs typeface="Overpass"/>
              <a:sym typeface="Overpass"/>
            </a:endParaRPr>
          </a:p>
          <a:p>
            <a:pPr indent="0" lvl="0" marL="0" rtl="0" algn="ctr">
              <a:spcBef>
                <a:spcPts val="0"/>
              </a:spcBef>
              <a:spcAft>
                <a:spcPts val="0"/>
              </a:spcAft>
              <a:buNone/>
            </a:pPr>
            <a:r>
              <a:t/>
            </a:r>
            <a:endParaRPr b="1">
              <a:solidFill>
                <a:schemeClr val="dk1"/>
              </a:solidFill>
              <a:latin typeface="Overpass"/>
              <a:ea typeface="Overpass"/>
              <a:cs typeface="Overpass"/>
              <a:sym typeface="Overpass"/>
            </a:endParaRPr>
          </a:p>
          <a:p>
            <a:pPr indent="0" lvl="0" marL="0" rtl="0" algn="ctr">
              <a:spcBef>
                <a:spcPts val="0"/>
              </a:spcBef>
              <a:spcAft>
                <a:spcPts val="0"/>
              </a:spcAft>
              <a:buNone/>
            </a:pPr>
            <a:r>
              <a:t/>
            </a:r>
            <a:endParaRPr b="1">
              <a:solidFill>
                <a:schemeClr val="dk1"/>
              </a:solidFill>
              <a:latin typeface="Overpass"/>
              <a:ea typeface="Overpass"/>
              <a:cs typeface="Overpass"/>
              <a:sym typeface="Overpass"/>
            </a:endParaRPr>
          </a:p>
          <a:p>
            <a:pPr indent="0" lvl="0" marL="0" rtl="0" algn="ctr">
              <a:spcBef>
                <a:spcPts val="0"/>
              </a:spcBef>
              <a:spcAft>
                <a:spcPts val="0"/>
              </a:spcAft>
              <a:buNone/>
            </a:pPr>
            <a:r>
              <a:rPr b="1" lang="en">
                <a:solidFill>
                  <a:schemeClr val="dk1"/>
                </a:solidFill>
                <a:latin typeface="Overpass"/>
                <a:ea typeface="Overpass"/>
                <a:cs typeface="Overpass"/>
                <a:sym typeface="Overpass"/>
              </a:rPr>
              <a:t>Bank Genie</a:t>
            </a:r>
            <a:endParaRPr b="1">
              <a:solidFill>
                <a:schemeClr val="dk1"/>
              </a:solidFill>
              <a:latin typeface="Overpass"/>
              <a:ea typeface="Overpass"/>
              <a:cs typeface="Overpass"/>
              <a:sym typeface="Overpass"/>
            </a:endParaRPr>
          </a:p>
          <a:p>
            <a:pPr indent="0" lvl="0" marL="0" rtl="0" algn="ctr">
              <a:spcBef>
                <a:spcPts val="0"/>
              </a:spcBef>
              <a:spcAft>
                <a:spcPts val="0"/>
              </a:spcAft>
              <a:buNone/>
            </a:pPr>
            <a:r>
              <a:rPr b="1" lang="en">
                <a:solidFill>
                  <a:schemeClr val="dk1"/>
                </a:solidFill>
                <a:latin typeface="Overpass"/>
                <a:ea typeface="Overpass"/>
                <a:cs typeface="Overpass"/>
                <a:sym typeface="Overpass"/>
              </a:rPr>
              <a:t>Year Founded : 2016</a:t>
            </a:r>
            <a:endParaRPr b="1">
              <a:solidFill>
                <a:schemeClr val="dk1"/>
              </a:solidFill>
              <a:latin typeface="Overpass"/>
              <a:ea typeface="Overpass"/>
              <a:cs typeface="Overpass"/>
              <a:sym typeface="Overpass"/>
            </a:endParaRPr>
          </a:p>
          <a:p>
            <a:pPr indent="0" lvl="0" marL="0" rtl="0" algn="ctr">
              <a:spcBef>
                <a:spcPts val="0"/>
              </a:spcBef>
              <a:spcAft>
                <a:spcPts val="0"/>
              </a:spcAft>
              <a:buNone/>
            </a:pPr>
            <a:r>
              <a:rPr b="1" lang="en">
                <a:solidFill>
                  <a:schemeClr val="dk1"/>
                </a:solidFill>
                <a:latin typeface="Overpass"/>
                <a:ea typeface="Overpass"/>
                <a:cs typeface="Overpass"/>
                <a:sym typeface="Overpass"/>
              </a:rPr>
              <a:t>LinkedIn followers : 751</a:t>
            </a:r>
            <a:endParaRPr b="1">
              <a:solidFill>
                <a:schemeClr val="dk1"/>
              </a:solidFill>
              <a:latin typeface="Overpass"/>
              <a:ea typeface="Overpass"/>
              <a:cs typeface="Overpass"/>
              <a:sym typeface="Overpass"/>
            </a:endParaRPr>
          </a:p>
          <a:p>
            <a:pPr indent="0" lvl="0" marL="0" rtl="0" algn="ctr">
              <a:spcBef>
                <a:spcPts val="0"/>
              </a:spcBef>
              <a:spcAft>
                <a:spcPts val="0"/>
              </a:spcAft>
              <a:buNone/>
            </a:pPr>
            <a:r>
              <a:rPr b="1" lang="en">
                <a:solidFill>
                  <a:schemeClr val="dk1"/>
                </a:solidFill>
                <a:latin typeface="Overpass"/>
                <a:ea typeface="Overpass"/>
                <a:cs typeface="Overpass"/>
                <a:sym typeface="Overpass"/>
              </a:rPr>
              <a:t>Facebook followers : 331</a:t>
            </a:r>
            <a:endParaRPr b="1">
              <a:solidFill>
                <a:schemeClr val="dk1"/>
              </a:solidFill>
              <a:latin typeface="Overpass"/>
              <a:ea typeface="Overpass"/>
              <a:cs typeface="Overpass"/>
              <a:sym typeface="Overpas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0"/>
          <p:cNvSpPr/>
          <p:nvPr/>
        </p:nvSpPr>
        <p:spPr>
          <a:xfrm>
            <a:off x="2766683" y="357561"/>
            <a:ext cx="5559600" cy="4489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50">
              <a:solidFill>
                <a:srgbClr val="FFFFFF"/>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650">
                <a:solidFill>
                  <a:srgbClr val="FFFFFF"/>
                </a:solidFill>
                <a:latin typeface="Roboto"/>
                <a:ea typeface="Roboto"/>
                <a:cs typeface="Roboto"/>
                <a:sym typeface="Roboto"/>
              </a:rPr>
              <a:t>Byte Blanket is a generic technology, research and solutions startup currently focused in the areas of digital e-commerce application development and management, social media application development, enterprise software development, and the related disciplines of research and consulting.</a:t>
            </a:r>
            <a:endParaRPr sz="1650">
              <a:solidFill>
                <a:srgbClr val="FFFFFF"/>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650">
              <a:solidFill>
                <a:srgbClr val="FFFFFF"/>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650">
              <a:solidFill>
                <a:srgbClr val="FFFFFF"/>
              </a:solidFill>
              <a:highlight>
                <a:schemeClr val="lt1"/>
              </a:highlight>
              <a:latin typeface="Roboto"/>
              <a:ea typeface="Roboto"/>
              <a:cs typeface="Roboto"/>
              <a:sym typeface="Roboto"/>
            </a:endParaRPr>
          </a:p>
        </p:txBody>
      </p:sp>
      <p:grpSp>
        <p:nvGrpSpPr>
          <p:cNvPr id="330" name="Google Shape;330;p40"/>
          <p:cNvGrpSpPr/>
          <p:nvPr/>
        </p:nvGrpSpPr>
        <p:grpSpPr>
          <a:xfrm>
            <a:off x="4571486" y="101275"/>
            <a:ext cx="4473000" cy="4935100"/>
            <a:chOff x="4571486" y="101275"/>
            <a:chExt cx="4473000" cy="4935100"/>
          </a:xfrm>
        </p:grpSpPr>
        <p:cxnSp>
          <p:nvCxnSpPr>
            <p:cNvPr id="331" name="Google Shape;331;p40"/>
            <p:cNvCxnSpPr/>
            <p:nvPr/>
          </p:nvCxnSpPr>
          <p:spPr>
            <a:xfrm rot="10800000">
              <a:off x="9032861" y="108900"/>
              <a:ext cx="0" cy="4919700"/>
            </a:xfrm>
            <a:prstGeom prst="straightConnector1">
              <a:avLst/>
            </a:prstGeom>
            <a:noFill/>
            <a:ln cap="flat" cmpd="sng" w="19050">
              <a:solidFill>
                <a:srgbClr val="FFFFFF"/>
              </a:solidFill>
              <a:prstDash val="solid"/>
              <a:round/>
              <a:headEnd len="med" w="med" type="none"/>
              <a:tailEnd len="med" w="med" type="none"/>
            </a:ln>
          </p:spPr>
        </p:cxnSp>
        <p:cxnSp>
          <p:nvCxnSpPr>
            <p:cNvPr id="332" name="Google Shape;332;p40"/>
            <p:cNvCxnSpPr/>
            <p:nvPr/>
          </p:nvCxnSpPr>
          <p:spPr>
            <a:xfrm>
              <a:off x="4571486" y="5036375"/>
              <a:ext cx="4473000" cy="0"/>
            </a:xfrm>
            <a:prstGeom prst="straightConnector1">
              <a:avLst/>
            </a:prstGeom>
            <a:noFill/>
            <a:ln cap="flat" cmpd="sng" w="19050">
              <a:solidFill>
                <a:srgbClr val="FFFFFF"/>
              </a:solidFill>
              <a:prstDash val="solid"/>
              <a:round/>
              <a:headEnd len="med" w="med" type="none"/>
              <a:tailEnd len="med" w="med" type="none"/>
            </a:ln>
          </p:spPr>
        </p:cxnSp>
        <p:cxnSp>
          <p:nvCxnSpPr>
            <p:cNvPr id="333" name="Google Shape;333;p40"/>
            <p:cNvCxnSpPr/>
            <p:nvPr/>
          </p:nvCxnSpPr>
          <p:spPr>
            <a:xfrm>
              <a:off x="4571486" y="101275"/>
              <a:ext cx="4473000" cy="0"/>
            </a:xfrm>
            <a:prstGeom prst="straightConnector1">
              <a:avLst/>
            </a:prstGeom>
            <a:noFill/>
            <a:ln cap="flat" cmpd="sng" w="19050">
              <a:solidFill>
                <a:srgbClr val="FFFFFF"/>
              </a:solidFill>
              <a:prstDash val="solid"/>
              <a:round/>
              <a:headEnd len="med" w="med" type="none"/>
              <a:tailEnd len="med" w="med" type="none"/>
            </a:ln>
          </p:spPr>
        </p:cxnSp>
      </p:grpSp>
      <p:sp>
        <p:nvSpPr>
          <p:cNvPr id="334" name="Google Shape;334;p40"/>
          <p:cNvSpPr txBox="1"/>
          <p:nvPr/>
        </p:nvSpPr>
        <p:spPr>
          <a:xfrm>
            <a:off x="215375" y="2057400"/>
            <a:ext cx="2411400" cy="267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Overpass"/>
                <a:ea typeface="Overpass"/>
                <a:cs typeface="Overpass"/>
                <a:sym typeface="Overpass"/>
              </a:rPr>
              <a:t>Byte Blanket</a:t>
            </a:r>
            <a:endParaRPr b="1">
              <a:solidFill>
                <a:schemeClr val="dk1"/>
              </a:solidFill>
              <a:latin typeface="Overpass"/>
              <a:ea typeface="Overpass"/>
              <a:cs typeface="Overpass"/>
              <a:sym typeface="Overpass"/>
            </a:endParaRPr>
          </a:p>
          <a:p>
            <a:pPr indent="0" lvl="0" marL="0" rtl="0" algn="ctr">
              <a:spcBef>
                <a:spcPts val="0"/>
              </a:spcBef>
              <a:spcAft>
                <a:spcPts val="0"/>
              </a:spcAft>
              <a:buNone/>
            </a:pPr>
            <a:r>
              <a:t/>
            </a:r>
            <a:endParaRPr b="1">
              <a:solidFill>
                <a:schemeClr val="dk1"/>
              </a:solidFill>
              <a:latin typeface="Overpass"/>
              <a:ea typeface="Overpass"/>
              <a:cs typeface="Overpass"/>
              <a:sym typeface="Overpass"/>
            </a:endParaRPr>
          </a:p>
          <a:p>
            <a:pPr indent="0" lvl="0" marL="0" rtl="0" algn="ctr">
              <a:spcBef>
                <a:spcPts val="0"/>
              </a:spcBef>
              <a:spcAft>
                <a:spcPts val="0"/>
              </a:spcAft>
              <a:buClr>
                <a:schemeClr val="dk1"/>
              </a:buClr>
              <a:buSzPts val="1100"/>
              <a:buFont typeface="Arial"/>
              <a:buNone/>
            </a:pPr>
            <a:r>
              <a:rPr b="1" lang="en">
                <a:solidFill>
                  <a:schemeClr val="dk1"/>
                </a:solidFill>
                <a:latin typeface="Overpass"/>
                <a:ea typeface="Overpass"/>
                <a:cs typeface="Overpass"/>
                <a:sym typeface="Overpass"/>
              </a:rPr>
              <a:t>Year Founded : 2019</a:t>
            </a:r>
            <a:endParaRPr b="1">
              <a:solidFill>
                <a:schemeClr val="dk1"/>
              </a:solidFill>
              <a:latin typeface="Overpass"/>
              <a:ea typeface="Overpass"/>
              <a:cs typeface="Overpass"/>
              <a:sym typeface="Overpass"/>
            </a:endParaRPr>
          </a:p>
          <a:p>
            <a:pPr indent="0" lvl="0" marL="0" rtl="0" algn="ctr">
              <a:spcBef>
                <a:spcPts val="0"/>
              </a:spcBef>
              <a:spcAft>
                <a:spcPts val="0"/>
              </a:spcAft>
              <a:buClr>
                <a:schemeClr val="dk1"/>
              </a:buClr>
              <a:buSzPts val="1100"/>
              <a:buFont typeface="Arial"/>
              <a:buNone/>
            </a:pPr>
            <a:r>
              <a:rPr b="1" lang="en">
                <a:solidFill>
                  <a:schemeClr val="dk1"/>
                </a:solidFill>
                <a:latin typeface="Overpass"/>
                <a:ea typeface="Overpass"/>
                <a:cs typeface="Overpass"/>
                <a:sym typeface="Overpass"/>
              </a:rPr>
              <a:t>LinkedIn followers : 487</a:t>
            </a:r>
            <a:endParaRPr b="1">
              <a:solidFill>
                <a:schemeClr val="dk1"/>
              </a:solidFill>
              <a:latin typeface="Overpass"/>
              <a:ea typeface="Overpass"/>
              <a:cs typeface="Overpass"/>
              <a:sym typeface="Overpass"/>
            </a:endParaRPr>
          </a:p>
          <a:p>
            <a:pPr indent="0" lvl="0" marL="0" rtl="0" algn="ctr">
              <a:spcBef>
                <a:spcPts val="0"/>
              </a:spcBef>
              <a:spcAft>
                <a:spcPts val="0"/>
              </a:spcAft>
              <a:buClr>
                <a:schemeClr val="dk1"/>
              </a:buClr>
              <a:buSzPts val="1100"/>
              <a:buFont typeface="Arial"/>
              <a:buNone/>
            </a:pPr>
            <a:r>
              <a:rPr b="1" lang="en">
                <a:solidFill>
                  <a:schemeClr val="dk1"/>
                </a:solidFill>
                <a:latin typeface="Overpass"/>
                <a:ea typeface="Overpass"/>
                <a:cs typeface="Overpass"/>
                <a:sym typeface="Overpass"/>
              </a:rPr>
              <a:t>Facebook followers : 140</a:t>
            </a:r>
            <a:endParaRPr b="1">
              <a:solidFill>
                <a:schemeClr val="dk1"/>
              </a:solidFill>
              <a:latin typeface="Overpass"/>
              <a:ea typeface="Overpass"/>
              <a:cs typeface="Overpass"/>
              <a:sym typeface="Overpass"/>
            </a:endParaRPr>
          </a:p>
          <a:p>
            <a:pPr indent="0" lvl="0" marL="0" rtl="0" algn="ctr">
              <a:spcBef>
                <a:spcPts val="0"/>
              </a:spcBef>
              <a:spcAft>
                <a:spcPts val="0"/>
              </a:spcAft>
              <a:buNone/>
            </a:pPr>
            <a:r>
              <a:t/>
            </a:r>
            <a:endParaRPr b="1">
              <a:solidFill>
                <a:schemeClr val="dk1"/>
              </a:solidFill>
              <a:latin typeface="Overpass"/>
              <a:ea typeface="Overpass"/>
              <a:cs typeface="Overpass"/>
              <a:sym typeface="Overpass"/>
            </a:endParaRPr>
          </a:p>
        </p:txBody>
      </p:sp>
      <p:pic>
        <p:nvPicPr>
          <p:cNvPr id="335" name="Google Shape;335;p40"/>
          <p:cNvPicPr preferRelativeResize="0"/>
          <p:nvPr/>
        </p:nvPicPr>
        <p:blipFill>
          <a:blip r:embed="rId3">
            <a:alphaModFix/>
          </a:blip>
          <a:stretch>
            <a:fillRect/>
          </a:stretch>
        </p:blipFill>
        <p:spPr>
          <a:xfrm>
            <a:off x="347950" y="795325"/>
            <a:ext cx="2146250" cy="1109000"/>
          </a:xfrm>
          <a:prstGeom prst="rect">
            <a:avLst/>
          </a:prstGeom>
          <a:noFill/>
          <a:ln>
            <a:noFill/>
          </a:ln>
        </p:spPr>
      </p:pic>
      <p:sp>
        <p:nvSpPr>
          <p:cNvPr id="336" name="Google Shape;336;p40"/>
          <p:cNvSpPr txBox="1"/>
          <p:nvPr/>
        </p:nvSpPr>
        <p:spPr>
          <a:xfrm>
            <a:off x="3798425" y="652125"/>
            <a:ext cx="3343200" cy="55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Overpass"/>
                <a:ea typeface="Overpass"/>
                <a:cs typeface="Overpass"/>
                <a:sym typeface="Overpass"/>
              </a:rPr>
              <a:t>Our Company</a:t>
            </a:r>
            <a:endParaRPr sz="2200">
              <a:solidFill>
                <a:srgbClr val="FFFFFF"/>
              </a:solidFill>
              <a:latin typeface="Overpass"/>
              <a:ea typeface="Overpass"/>
              <a:cs typeface="Overpass"/>
              <a:sym typeface="Overpas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1"/>
          <p:cNvSpPr txBox="1"/>
          <p:nvPr>
            <p:ph type="title"/>
          </p:nvPr>
        </p:nvSpPr>
        <p:spPr>
          <a:xfrm>
            <a:off x="2052200" y="2001425"/>
            <a:ext cx="1663200" cy="93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0</a:t>
            </a:r>
            <a:r>
              <a:rPr lang="en"/>
              <a:t>3</a:t>
            </a:r>
            <a:endParaRPr b="1"/>
          </a:p>
        </p:txBody>
      </p:sp>
      <p:sp>
        <p:nvSpPr>
          <p:cNvPr id="342" name="Google Shape;342;p41"/>
          <p:cNvSpPr txBox="1"/>
          <p:nvPr>
            <p:ph idx="2" type="title"/>
          </p:nvPr>
        </p:nvSpPr>
        <p:spPr>
          <a:xfrm>
            <a:off x="4084875" y="1954950"/>
            <a:ext cx="4637400" cy="123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900"/>
              <a:t>Linkedin</a:t>
            </a:r>
            <a:endParaRPr sz="7900"/>
          </a:p>
        </p:txBody>
      </p:sp>
      <p:sp>
        <p:nvSpPr>
          <p:cNvPr id="343" name="Google Shape;343;p41"/>
          <p:cNvSpPr txBox="1"/>
          <p:nvPr>
            <p:ph idx="1" type="subTitle"/>
          </p:nvPr>
        </p:nvSpPr>
        <p:spPr>
          <a:xfrm>
            <a:off x="4486580" y="3370445"/>
            <a:ext cx="3834000" cy="6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verpass Light"/>
                <a:ea typeface="Overpass Light"/>
                <a:cs typeface="Overpass Light"/>
                <a:sym typeface="Overpass Light"/>
              </a:rPr>
              <a:t>Analysing linkedin profiles to draw conclusion and prediction</a:t>
            </a:r>
            <a:endParaRPr>
              <a:solidFill>
                <a:schemeClr val="dk1"/>
              </a:solidFill>
              <a:latin typeface="Overpass Light"/>
              <a:ea typeface="Overpass Light"/>
              <a:cs typeface="Overpass Light"/>
              <a:sym typeface="Overpass Light"/>
            </a:endParaRPr>
          </a:p>
          <a:p>
            <a:pPr indent="0" lvl="0" marL="0" rtl="0" algn="ctr">
              <a:spcBef>
                <a:spcPts val="0"/>
              </a:spcBef>
              <a:spcAft>
                <a:spcPts val="0"/>
              </a:spcAft>
              <a:buNone/>
            </a:pPr>
            <a:r>
              <a:t/>
            </a:r>
            <a:endParaRPr>
              <a:solidFill>
                <a:schemeClr val="dk1"/>
              </a:solidFill>
              <a:latin typeface="Overpass Light"/>
              <a:ea typeface="Overpass Light"/>
              <a:cs typeface="Overpass Light"/>
              <a:sym typeface="Overpass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 Marketing by Slidesgo">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